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1" roundtripDataSignature="AMtx7mhyV/8Ok66RGafXMVNiHv1tO/rp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35c8799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f35c8799d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f35c8799d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f35c8799d2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35c8799d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f35c8799d2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f35c8799d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2f35c8799d2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f35c8799d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2f35c8799d2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f35c8799d2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2f35c8799d2_0_2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f35c8799d2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2f35c8799d2_0_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f35c8799d2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2f35c8799d2_0_3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f35c8799d2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2f35c8799d2_0_3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f35c8799d2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2f35c8799d2_0_5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f35c8799d2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2f35c8799d2_0_6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f35c8799d2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2f35c8799d2_0_7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f35c8799d2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2f35c8799d2_0_6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f35c8799d2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2f35c8799d2_0_6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f35c8799d2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2f35c8799d2_0_7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f35c8799d2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2f35c8799d2_0_6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f35c8799d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g2f35c8799d2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f35c8799d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f35c8799d2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35c8799d2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f35c8799d2_1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35c8799d2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f35c8799d2_1_3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f35c8799d2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f35c8799d2_1_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f35c8799d2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2f35c8799d2_1_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f35c8799d2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f35c8799d2_1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f35c8799d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2f35c8799d2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11.png"/><Relationship Id="rId13" Type="http://schemas.openxmlformats.org/officeDocument/2006/relationships/image" Target="../media/image7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5" Type="http://schemas.openxmlformats.org/officeDocument/2006/relationships/image" Target="../media/image26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9.png"/><Relationship Id="rId10" Type="http://schemas.openxmlformats.org/officeDocument/2006/relationships/image" Target="../media/image55.png"/><Relationship Id="rId13" Type="http://schemas.openxmlformats.org/officeDocument/2006/relationships/image" Target="../media/image60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54.png"/><Relationship Id="rId15" Type="http://schemas.openxmlformats.org/officeDocument/2006/relationships/image" Target="../media/image3.png"/><Relationship Id="rId14" Type="http://schemas.openxmlformats.org/officeDocument/2006/relationships/image" Target="../media/image26.png"/><Relationship Id="rId17" Type="http://schemas.openxmlformats.org/officeDocument/2006/relationships/image" Target="../media/image6.png"/><Relationship Id="rId16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2.png"/><Relationship Id="rId7" Type="http://schemas.openxmlformats.org/officeDocument/2006/relationships/image" Target="../media/image47.png"/><Relationship Id="rId8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3" Type="http://schemas.openxmlformats.org/officeDocument/2006/relationships/image" Target="../media/image25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3.png"/><Relationship Id="rId15" Type="http://schemas.openxmlformats.org/officeDocument/2006/relationships/image" Target="../media/image29.png"/><Relationship Id="rId14" Type="http://schemas.openxmlformats.org/officeDocument/2006/relationships/image" Target="../media/image38.png"/><Relationship Id="rId17" Type="http://schemas.openxmlformats.org/officeDocument/2006/relationships/image" Target="../media/image2.png"/><Relationship Id="rId16" Type="http://schemas.openxmlformats.org/officeDocument/2006/relationships/image" Target="../media/image27.png"/><Relationship Id="rId5" Type="http://schemas.openxmlformats.org/officeDocument/2006/relationships/image" Target="../media/image36.png"/><Relationship Id="rId19" Type="http://schemas.openxmlformats.org/officeDocument/2006/relationships/image" Target="../media/image58.png"/><Relationship Id="rId6" Type="http://schemas.openxmlformats.org/officeDocument/2006/relationships/image" Target="../media/image24.png"/><Relationship Id="rId18" Type="http://schemas.openxmlformats.org/officeDocument/2006/relationships/image" Target="../media/image86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2.png"/><Relationship Id="rId13" Type="http://schemas.openxmlformats.org/officeDocument/2006/relationships/image" Target="../media/image63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5" Type="http://schemas.openxmlformats.org/officeDocument/2006/relationships/image" Target="../media/image69.png"/><Relationship Id="rId14" Type="http://schemas.openxmlformats.org/officeDocument/2006/relationships/image" Target="../media/image78.png"/><Relationship Id="rId17" Type="http://schemas.openxmlformats.org/officeDocument/2006/relationships/image" Target="../media/image73.png"/><Relationship Id="rId16" Type="http://schemas.openxmlformats.org/officeDocument/2006/relationships/image" Target="../media/image44.png"/><Relationship Id="rId5" Type="http://schemas.openxmlformats.org/officeDocument/2006/relationships/image" Target="../media/image26.png"/><Relationship Id="rId19" Type="http://schemas.openxmlformats.org/officeDocument/2006/relationships/image" Target="../media/image75.png"/><Relationship Id="rId6" Type="http://schemas.openxmlformats.org/officeDocument/2006/relationships/image" Target="../media/image3.png"/><Relationship Id="rId18" Type="http://schemas.openxmlformats.org/officeDocument/2006/relationships/image" Target="../media/image76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83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2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0.png"/><Relationship Id="rId10" Type="http://schemas.openxmlformats.org/officeDocument/2006/relationships/image" Target="../media/image61.png"/><Relationship Id="rId13" Type="http://schemas.openxmlformats.org/officeDocument/2006/relationships/image" Target="../media/image18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59.png"/><Relationship Id="rId15" Type="http://schemas.openxmlformats.org/officeDocument/2006/relationships/image" Target="../media/image3.png"/><Relationship Id="rId14" Type="http://schemas.openxmlformats.org/officeDocument/2006/relationships/image" Target="../media/image26.png"/><Relationship Id="rId17" Type="http://schemas.openxmlformats.org/officeDocument/2006/relationships/image" Target="../media/image6.png"/><Relationship Id="rId16" Type="http://schemas.openxmlformats.org/officeDocument/2006/relationships/image" Target="../media/image5.png"/><Relationship Id="rId5" Type="http://schemas.openxmlformats.org/officeDocument/2006/relationships/image" Target="../media/image47.png"/><Relationship Id="rId6" Type="http://schemas.openxmlformats.org/officeDocument/2006/relationships/image" Target="../media/image51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9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26.png"/><Relationship Id="rId8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3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91.png"/><Relationship Id="rId9" Type="http://schemas.openxmlformats.org/officeDocument/2006/relationships/image" Target="../media/image26.png"/><Relationship Id="rId5" Type="http://schemas.openxmlformats.org/officeDocument/2006/relationships/image" Target="../media/image90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92.png"/><Relationship Id="rId10" Type="http://schemas.openxmlformats.org/officeDocument/2006/relationships/image" Target="../media/image6.png"/><Relationship Id="rId1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26.png"/><Relationship Id="rId8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2.png"/><Relationship Id="rId13" Type="http://schemas.openxmlformats.org/officeDocument/2006/relationships/image" Target="../media/image43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5" Type="http://schemas.openxmlformats.org/officeDocument/2006/relationships/image" Target="../media/image16.png"/><Relationship Id="rId14" Type="http://schemas.openxmlformats.org/officeDocument/2006/relationships/image" Target="../media/image13.png"/><Relationship Id="rId16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93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26.png"/><Relationship Id="rId8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4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26.png"/><Relationship Id="rId8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4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26.png"/><Relationship Id="rId8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6.png"/><Relationship Id="rId13" Type="http://schemas.openxmlformats.org/officeDocument/2006/relationships/image" Target="../media/image54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5" Type="http://schemas.openxmlformats.org/officeDocument/2006/relationships/image" Target="../media/image59.png"/><Relationship Id="rId14" Type="http://schemas.openxmlformats.org/officeDocument/2006/relationships/image" Target="../media/image55.png"/><Relationship Id="rId17" Type="http://schemas.openxmlformats.org/officeDocument/2006/relationships/image" Target="../media/image60.png"/><Relationship Id="rId16" Type="http://schemas.openxmlformats.org/officeDocument/2006/relationships/image" Target="../media/image61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26.png"/><Relationship Id="rId8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5.png"/><Relationship Id="rId13" Type="http://schemas.openxmlformats.org/officeDocument/2006/relationships/image" Target="../media/image54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3.png"/><Relationship Id="rId15" Type="http://schemas.openxmlformats.org/officeDocument/2006/relationships/image" Target="../media/image59.png"/><Relationship Id="rId14" Type="http://schemas.openxmlformats.org/officeDocument/2006/relationships/image" Target="../media/image55.png"/><Relationship Id="rId17" Type="http://schemas.openxmlformats.org/officeDocument/2006/relationships/image" Target="../media/image60.png"/><Relationship Id="rId16" Type="http://schemas.openxmlformats.org/officeDocument/2006/relationships/image" Target="../media/image61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8.png"/><Relationship Id="rId8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11.png"/><Relationship Id="rId13" Type="http://schemas.openxmlformats.org/officeDocument/2006/relationships/image" Target="../media/image7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5" Type="http://schemas.openxmlformats.org/officeDocument/2006/relationships/image" Target="../media/image26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3.png"/><Relationship Id="rId13" Type="http://schemas.openxmlformats.org/officeDocument/2006/relationships/image" Target="../media/image22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Relationship Id="rId15" Type="http://schemas.openxmlformats.org/officeDocument/2006/relationships/image" Target="../media/image38.png"/><Relationship Id="rId14" Type="http://schemas.openxmlformats.org/officeDocument/2006/relationships/image" Target="../media/image29.png"/><Relationship Id="rId17" Type="http://schemas.openxmlformats.org/officeDocument/2006/relationships/image" Target="../media/image27.png"/><Relationship Id="rId16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24.png"/><Relationship Id="rId18" Type="http://schemas.openxmlformats.org/officeDocument/2006/relationships/image" Target="../media/image2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2.png"/><Relationship Id="rId13" Type="http://schemas.openxmlformats.org/officeDocument/2006/relationships/image" Target="../media/image44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5" Type="http://schemas.openxmlformats.org/officeDocument/2006/relationships/image" Target="../media/image62.png"/><Relationship Id="rId14" Type="http://schemas.openxmlformats.org/officeDocument/2006/relationships/image" Target="../media/image68.png"/><Relationship Id="rId5" Type="http://schemas.openxmlformats.org/officeDocument/2006/relationships/image" Target="../media/image26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2.png"/><Relationship Id="rId13" Type="http://schemas.openxmlformats.org/officeDocument/2006/relationships/image" Target="../media/image44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Relationship Id="rId15" Type="http://schemas.openxmlformats.org/officeDocument/2006/relationships/image" Target="../media/image80.png"/><Relationship Id="rId14" Type="http://schemas.openxmlformats.org/officeDocument/2006/relationships/image" Target="../media/image66.png"/><Relationship Id="rId5" Type="http://schemas.openxmlformats.org/officeDocument/2006/relationships/image" Target="../media/image26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2.png"/><Relationship Id="rId10" Type="http://schemas.openxmlformats.org/officeDocument/2006/relationships/image" Target="../media/image6.png"/><Relationship Id="rId1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Relationship Id="rId8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3.png"/><Relationship Id="rId13" Type="http://schemas.openxmlformats.org/officeDocument/2006/relationships/image" Target="../media/image87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Relationship Id="rId5" Type="http://schemas.openxmlformats.org/officeDocument/2006/relationships/image" Target="../media/image2.png"/><Relationship Id="rId6" Type="http://schemas.openxmlformats.org/officeDocument/2006/relationships/image" Target="../media/image22.png"/><Relationship Id="rId7" Type="http://schemas.openxmlformats.org/officeDocument/2006/relationships/image" Target="../media/image49.png"/><Relationship Id="rId8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11.png"/><Relationship Id="rId13" Type="http://schemas.openxmlformats.org/officeDocument/2006/relationships/image" Target="../media/image7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5" Type="http://schemas.openxmlformats.org/officeDocument/2006/relationships/image" Target="../media/image26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2f35c8799d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100" y="889000"/>
            <a:ext cx="164973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2f35c8799d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2f35c8799d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4500" y="1231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2f35c8799d2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9000" y="1231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2f35c8799d2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16200" y="1231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2f35c8799d2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73400" y="1231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f35c8799d2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24100" y="4356100"/>
            <a:ext cx="11938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f35c8799d2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985500" y="3225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f35c8799d2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68100" y="3225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f35c8799d2_0_0"/>
          <p:cNvPicPr preferRelativeResize="0"/>
          <p:nvPr/>
        </p:nvPicPr>
        <p:blipFill rotWithShape="1">
          <a:blip r:embed="rId11">
            <a:alphaModFix amt="20000"/>
          </a:blip>
          <a:srcRect b="0" l="0" r="0" t="0"/>
          <a:stretch/>
        </p:blipFill>
        <p:spPr>
          <a:xfrm>
            <a:off x="16573500" y="5651500"/>
            <a:ext cx="5130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2f35c8799d2_0_0"/>
          <p:cNvPicPr preferRelativeResize="0"/>
          <p:nvPr/>
        </p:nvPicPr>
        <p:blipFill rotWithShape="1">
          <a:blip r:embed="rId11">
            <a:alphaModFix amt="20000"/>
          </a:blip>
          <a:srcRect b="0" l="0" r="0" t="0"/>
          <a:stretch/>
        </p:blipFill>
        <p:spPr>
          <a:xfrm>
            <a:off x="16573500" y="6388100"/>
            <a:ext cx="5130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f35c8799d2_0_0"/>
          <p:cNvPicPr preferRelativeResize="0"/>
          <p:nvPr/>
        </p:nvPicPr>
        <p:blipFill rotWithShape="1">
          <a:blip r:embed="rId11">
            <a:alphaModFix amt="20000"/>
          </a:blip>
          <a:srcRect b="0" l="0" r="0" t="0"/>
          <a:stretch/>
        </p:blipFill>
        <p:spPr>
          <a:xfrm>
            <a:off x="16573500" y="7124700"/>
            <a:ext cx="5130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f35c8799d2_0_0"/>
          <p:cNvPicPr preferRelativeResize="0"/>
          <p:nvPr/>
        </p:nvPicPr>
        <p:blipFill rotWithShape="1">
          <a:blip r:embed="rId12">
            <a:alphaModFix amt="15000"/>
          </a:blip>
          <a:srcRect b="0" l="0" r="0" t="0"/>
          <a:stretch/>
        </p:blipFill>
        <p:spPr>
          <a:xfrm rot="-3180000">
            <a:off x="13017500" y="8432800"/>
            <a:ext cx="2476500" cy="20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f35c8799d2_0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023100" y="3009900"/>
            <a:ext cx="29718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f35c8799d2_0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023100" y="3594100"/>
            <a:ext cx="29718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2f35c8799d2_0_0"/>
          <p:cNvSpPr txBox="1"/>
          <p:nvPr/>
        </p:nvSpPr>
        <p:spPr>
          <a:xfrm>
            <a:off x="2235200" y="2540000"/>
            <a:ext cx="40131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직업별</a:t>
            </a:r>
            <a:endParaRPr/>
          </a:p>
        </p:txBody>
      </p:sp>
      <p:sp>
        <p:nvSpPr>
          <p:cNvPr id="100" name="Google Shape;100;g2f35c8799d2_0_0"/>
          <p:cNvSpPr txBox="1"/>
          <p:nvPr/>
        </p:nvSpPr>
        <p:spPr>
          <a:xfrm>
            <a:off x="3784600" y="4076700"/>
            <a:ext cx="75564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면접후기</a:t>
            </a:r>
            <a:endParaRPr/>
          </a:p>
        </p:txBody>
      </p:sp>
      <p:sp>
        <p:nvSpPr>
          <p:cNvPr id="101" name="Google Shape;101;g2f35c8799d2_0_0"/>
          <p:cNvSpPr txBox="1"/>
          <p:nvPr/>
        </p:nvSpPr>
        <p:spPr>
          <a:xfrm>
            <a:off x="4635500" y="5626100"/>
            <a:ext cx="59181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키워드 분석</a:t>
            </a:r>
            <a:endParaRPr/>
          </a:p>
        </p:txBody>
      </p:sp>
      <p:sp>
        <p:nvSpPr>
          <p:cNvPr id="102" name="Google Shape;102;g2f35c8799d2_0_0"/>
          <p:cNvSpPr txBox="1"/>
          <p:nvPr/>
        </p:nvSpPr>
        <p:spPr>
          <a:xfrm>
            <a:off x="11404600" y="3886200"/>
            <a:ext cx="6222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0" u="none" cap="none" strike="noStrike">
                <a:solidFill>
                  <a:srgbClr val="DC56A9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</p:txBody>
      </p:sp>
      <p:sp>
        <p:nvSpPr>
          <p:cNvPr id="103" name="Google Shape;103;g2f35c8799d2_0_0"/>
          <p:cNvSpPr txBox="1"/>
          <p:nvPr/>
        </p:nvSpPr>
        <p:spPr>
          <a:xfrm>
            <a:off x="10960100" y="5473700"/>
            <a:ext cx="13080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700" u="none" cap="none" strike="noStrike">
                <a:solidFill>
                  <a:srgbClr val="FF630E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04" name="Google Shape;104;g2f35c8799d2_0_0"/>
          <p:cNvSpPr txBox="1"/>
          <p:nvPr/>
        </p:nvSpPr>
        <p:spPr>
          <a:xfrm>
            <a:off x="2235200" y="5626100"/>
            <a:ext cx="19938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6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[     ]</a:t>
            </a:r>
            <a:endParaRPr/>
          </a:p>
        </p:txBody>
      </p:sp>
      <p:sp>
        <p:nvSpPr>
          <p:cNvPr id="105" name="Google Shape;105;g2f35c8799d2_0_0"/>
          <p:cNvSpPr txBox="1"/>
          <p:nvPr/>
        </p:nvSpPr>
        <p:spPr>
          <a:xfrm>
            <a:off x="3683000" y="1181100"/>
            <a:ext cx="2374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웹 크롤링 프로젝트</a:t>
            </a:r>
            <a:endParaRPr/>
          </a:p>
        </p:txBody>
      </p:sp>
      <p:sp>
        <p:nvSpPr>
          <p:cNvPr id="106" name="Google Shape;106;g2f35c8799d2_0_0"/>
          <p:cNvSpPr txBox="1"/>
          <p:nvPr/>
        </p:nvSpPr>
        <p:spPr>
          <a:xfrm>
            <a:off x="2298700" y="7937500"/>
            <a:ext cx="77451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 </a:t>
            </a:r>
            <a:r>
              <a:rPr lang="en-US" sz="2600">
                <a:solidFill>
                  <a:srgbClr val="FF630E"/>
                </a:solidFill>
              </a:rPr>
              <a:t>interview</a:t>
            </a:r>
            <a:r>
              <a:rPr b="0" i="0" lang="en-US" sz="2600" u="none" cap="none" strike="noStrike">
                <a:solidFill>
                  <a:srgbClr val="FF630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 )    {</a:t>
            </a:r>
            <a:endParaRPr/>
          </a:p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presenter :  = </a:t>
            </a:r>
            <a:r>
              <a:rPr lang="en-US" sz="2600">
                <a:solidFill>
                  <a:srgbClr val="41C5FF"/>
                </a:solidFill>
                <a:latin typeface="Calibri"/>
                <a:ea typeface="Calibri"/>
                <a:cs typeface="Calibri"/>
                <a:sym typeface="Calibri"/>
              </a:rPr>
              <a:t>박란영, 곽경민, 김아란</a:t>
            </a: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lang="en-US" sz="2600">
                <a:solidFill>
                  <a:srgbClr val="43D0AD"/>
                </a:solidFill>
                <a:latin typeface="Calibri"/>
                <a:ea typeface="Calibri"/>
                <a:cs typeface="Calibri"/>
                <a:sym typeface="Calibri"/>
              </a:rPr>
              <a:t>4조</a:t>
            </a: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07" name="Google Shape;107;g2f35c8799d2_0_0"/>
          <p:cNvSpPr txBox="1"/>
          <p:nvPr/>
        </p:nvSpPr>
        <p:spPr>
          <a:xfrm>
            <a:off x="16992600" y="-1054100"/>
            <a:ext cx="1511400" cy="47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00" u="none" cap="none" strike="noStrike">
                <a:solidFill>
                  <a:srgbClr val="DC56A9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</p:txBody>
      </p:sp>
      <p:sp>
        <p:nvSpPr>
          <p:cNvPr id="108" name="Google Shape;108;g2f35c8799d2_0_0"/>
          <p:cNvSpPr txBox="1"/>
          <p:nvPr/>
        </p:nvSpPr>
        <p:spPr>
          <a:xfrm>
            <a:off x="14757400" y="2324100"/>
            <a:ext cx="2489100" cy="53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900" u="none" cap="none" strike="noStrike">
                <a:solidFill>
                  <a:srgbClr val="FF630E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09" name="Google Shape;109;g2f35c8799d2_0_0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10" name="Google Shape;110;g2f35c8799d2_0_0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11" name="Google Shape;111;g2f35c8799d2_0_0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12" name="Google Shape;112;g2f35c8799d2_0_0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13" name="Google Shape;113;g2f35c8799d2_0_0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114" name="Google Shape;114;g2f35c8799d2_0_0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2f35c8799d2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200" y="28701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2f35c8799d2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7500" y="889000"/>
            <a:ext cx="31369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f35c8799d2_0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7100" y="889000"/>
            <a:ext cx="12826999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2f35c8799d2_0_69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웹 크롤링 프로젝트</a:t>
            </a:r>
            <a:endParaRPr/>
          </a:p>
        </p:txBody>
      </p:sp>
      <p:sp>
        <p:nvSpPr>
          <p:cNvPr id="411" name="Google Shape;411;g2f35c8799d2_0_69"/>
          <p:cNvSpPr txBox="1"/>
          <p:nvPr/>
        </p:nvSpPr>
        <p:spPr>
          <a:xfrm>
            <a:off x="1447800" y="1079500"/>
            <a:ext cx="35433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pic>
        <p:nvPicPr>
          <p:cNvPr id="412" name="Google Shape;412;g2f35c8799d2_0_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2f35c8799d2_0_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90700" y="2603500"/>
            <a:ext cx="61087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2f35c8799d2_0_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90000" y="2603500"/>
            <a:ext cx="8534401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2f35c8799d2_0_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90000" y="7531100"/>
            <a:ext cx="8534401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2f35c8799d2_0_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90000" y="5067300"/>
            <a:ext cx="8534401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2f35c8799d2_0_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99400" y="3530600"/>
            <a:ext cx="1041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2f35c8799d2_0_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99400" y="5994400"/>
            <a:ext cx="1041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2f35c8799d2_0_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99400" y="8445500"/>
            <a:ext cx="1041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2f35c8799d2_0_6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2971800" y="3530600"/>
            <a:ext cx="13462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f35c8799d2_0_69"/>
          <p:cNvSpPr txBox="1"/>
          <p:nvPr/>
        </p:nvSpPr>
        <p:spPr>
          <a:xfrm>
            <a:off x="3975100" y="2844800"/>
            <a:ext cx="34671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티스토리</a:t>
            </a:r>
            <a:endParaRPr/>
          </a:p>
        </p:txBody>
      </p:sp>
      <p:sp>
        <p:nvSpPr>
          <p:cNvPr id="422" name="Google Shape;422;g2f35c8799d2_0_69"/>
          <p:cNvSpPr txBox="1"/>
          <p:nvPr/>
        </p:nvSpPr>
        <p:spPr>
          <a:xfrm>
            <a:off x="2108200" y="2933700"/>
            <a:ext cx="12954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id="423" name="Google Shape;423;g2f35c8799d2_0_6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90700" y="5067300"/>
            <a:ext cx="61087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2f35c8799d2_0_6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2971800" y="5994400"/>
            <a:ext cx="13462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2f35c8799d2_0_69"/>
          <p:cNvSpPr txBox="1"/>
          <p:nvPr/>
        </p:nvSpPr>
        <p:spPr>
          <a:xfrm>
            <a:off x="3975100" y="5308600"/>
            <a:ext cx="34671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웹 크롤링</a:t>
            </a:r>
            <a:endParaRPr/>
          </a:p>
        </p:txBody>
      </p:sp>
      <p:sp>
        <p:nvSpPr>
          <p:cNvPr id="426" name="Google Shape;426;g2f35c8799d2_0_69"/>
          <p:cNvSpPr txBox="1"/>
          <p:nvPr/>
        </p:nvSpPr>
        <p:spPr>
          <a:xfrm>
            <a:off x="2108200" y="5397500"/>
            <a:ext cx="12954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pic>
        <p:nvPicPr>
          <p:cNvPr id="427" name="Google Shape;427;g2f35c8799d2_0_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90700" y="7531100"/>
            <a:ext cx="61087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2f35c8799d2_0_6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2971800" y="8458200"/>
            <a:ext cx="13462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2f35c8799d2_0_6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5316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f35c8799d2_0_6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9888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2f35c8799d2_0_6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460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2f35c8799d2_0_6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9032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2f35c8799d2_0_69"/>
          <p:cNvSpPr txBox="1"/>
          <p:nvPr/>
        </p:nvSpPr>
        <p:spPr>
          <a:xfrm>
            <a:off x="3975100" y="7772400"/>
            <a:ext cx="34671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직업별 키워드분석</a:t>
            </a:r>
            <a:endParaRPr sz="4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2f35c8799d2_0_69"/>
          <p:cNvSpPr txBox="1"/>
          <p:nvPr/>
        </p:nvSpPr>
        <p:spPr>
          <a:xfrm>
            <a:off x="2108200" y="7861300"/>
            <a:ext cx="12954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435" name="Google Shape;435;g2f35c8799d2_0_69"/>
          <p:cNvSpPr txBox="1"/>
          <p:nvPr/>
        </p:nvSpPr>
        <p:spPr>
          <a:xfrm>
            <a:off x="9398000" y="3035300"/>
            <a:ext cx="5524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티스토리란?</a:t>
            </a:r>
            <a:endParaRPr/>
          </a:p>
        </p:txBody>
      </p:sp>
      <p:sp>
        <p:nvSpPr>
          <p:cNvPr id="436" name="Google Shape;436;g2f35c8799d2_0_69"/>
          <p:cNvSpPr txBox="1"/>
          <p:nvPr/>
        </p:nvSpPr>
        <p:spPr>
          <a:xfrm>
            <a:off x="9398000" y="5499100"/>
            <a:ext cx="5524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12750" lvl="0" marL="4572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arenBoth"/>
            </a:pPr>
            <a:r>
              <a:rPr lang="en-US" sz="2900">
                <a:solidFill>
                  <a:schemeClr val="lt1"/>
                </a:solidFill>
              </a:rPr>
              <a:t>크롤링</a:t>
            </a:r>
            <a:endParaRPr sz="2900">
              <a:solidFill>
                <a:schemeClr val="lt1"/>
              </a:solidFill>
            </a:endParaRPr>
          </a:p>
          <a:p>
            <a:pPr indent="-412750" lvl="0" marL="4572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arenBoth"/>
            </a:pPr>
            <a:r>
              <a:rPr lang="en-US" sz="2900">
                <a:solidFill>
                  <a:schemeClr val="lt1"/>
                </a:solidFill>
              </a:rPr>
              <a:t>데이터 처리 과정</a:t>
            </a:r>
            <a:endParaRPr sz="2900">
              <a:solidFill>
                <a:schemeClr val="lt1"/>
              </a:solidFill>
            </a:endParaRPr>
          </a:p>
        </p:txBody>
      </p:sp>
      <p:sp>
        <p:nvSpPr>
          <p:cNvPr id="437" name="Google Shape;437;g2f35c8799d2_0_69"/>
          <p:cNvSpPr txBox="1"/>
          <p:nvPr/>
        </p:nvSpPr>
        <p:spPr>
          <a:xfrm>
            <a:off x="9398000" y="7962900"/>
            <a:ext cx="5346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412750" lvl="0" marL="4572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Calibri"/>
              <a:buAutoNum type="arabicParenBoth"/>
            </a:pPr>
            <a:r>
              <a:rPr lang="en-US"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직업별 키워드 분석</a:t>
            </a:r>
            <a:endParaRPr sz="2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5720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Calibri"/>
              <a:buAutoNum type="arabicParenBoth"/>
            </a:pPr>
            <a:r>
              <a:rPr lang="en-US"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직업별 공통키워드 비율 비교</a:t>
            </a:r>
            <a:endParaRPr/>
          </a:p>
        </p:txBody>
      </p:sp>
      <p:sp>
        <p:nvSpPr>
          <p:cNvPr id="438" name="Google Shape;438;g2f35c8799d2_0_69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439" name="Google Shape;439;g2f35c8799d2_0_69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40" name="Google Shape;440;g2f35c8799d2_0_69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41" name="Google Shape;441;g2f35c8799d2_0_69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442" name="Google Shape;442;g2f35c8799d2_0_69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443" name="Google Shape;443;g2f35c8799d2_0_69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2f35c8799d2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00" y="889000"/>
            <a:ext cx="31369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f35c8799d2_0_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100" y="889000"/>
            <a:ext cx="12826999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f35c8799d2_0_108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6959600" y="3352800"/>
            <a:ext cx="5308600" cy="53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f35c8799d2_0_108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7543800" y="3937000"/>
            <a:ext cx="4140199" cy="414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f35c8799d2_0_108"/>
          <p:cNvPicPr preferRelativeResize="0"/>
          <p:nvPr/>
        </p:nvPicPr>
        <p:blipFill rotWithShape="1">
          <a:blip r:embed="rId7">
            <a:alphaModFix amt="50000"/>
          </a:blip>
          <a:srcRect b="0" l="0" r="0" t="0"/>
          <a:stretch/>
        </p:blipFill>
        <p:spPr>
          <a:xfrm>
            <a:off x="6451600" y="2857500"/>
            <a:ext cx="6311899" cy="631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f35c8799d2_0_1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5316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2f35c8799d2_0_10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888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2f35c8799d2_0_10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4460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2f35c8799d2_0_10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9032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2f35c8799d2_0_10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1500" y="40513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2f35c8799d2_0_10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3652500" y="4178300"/>
            <a:ext cx="3937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2f35c8799d2_0_10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287000" y="4927600"/>
            <a:ext cx="7137399" cy="21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2f35c8799d2_0_10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287000" y="2603500"/>
            <a:ext cx="7137399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2f35c8799d2_0_10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287000" y="8051800"/>
            <a:ext cx="7137399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f35c8799d2_0_10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10800000">
            <a:off x="10464800" y="7086600"/>
            <a:ext cx="67691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f35c8799d2_0_10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2f35c8799d2_0_10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400000">
            <a:off x="13652500" y="7289800"/>
            <a:ext cx="3937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2f35c8799d2_0_108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웹 크롤링 프로젝트</a:t>
            </a:r>
            <a:endParaRPr/>
          </a:p>
        </p:txBody>
      </p:sp>
      <p:sp>
        <p:nvSpPr>
          <p:cNvPr id="466" name="Google Shape;466;g2f35c8799d2_0_108"/>
          <p:cNvSpPr txBox="1"/>
          <p:nvPr/>
        </p:nvSpPr>
        <p:spPr>
          <a:xfrm>
            <a:off x="1447800" y="1079500"/>
            <a:ext cx="2286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/>
          </a:p>
        </p:txBody>
      </p:sp>
      <p:sp>
        <p:nvSpPr>
          <p:cNvPr id="467" name="Google Shape;467;g2f35c8799d2_0_108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468" name="Google Shape;468;g2f35c8799d2_0_108"/>
          <p:cNvSpPr txBox="1"/>
          <p:nvPr/>
        </p:nvSpPr>
        <p:spPr>
          <a:xfrm>
            <a:off x="3657600" y="1003300"/>
            <a:ext cx="7875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469" name="Google Shape;469;g2f35c8799d2_0_108"/>
          <p:cNvSpPr txBox="1"/>
          <p:nvPr/>
        </p:nvSpPr>
        <p:spPr>
          <a:xfrm>
            <a:off x="4521200" y="1079500"/>
            <a:ext cx="34797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티스토리란?</a:t>
            </a:r>
            <a:endParaRPr/>
          </a:p>
        </p:txBody>
      </p:sp>
      <p:sp>
        <p:nvSpPr>
          <p:cNvPr id="470" name="Google Shape;470;g2f35c8799d2_0_108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471" name="Google Shape;471;g2f35c8799d2_0_108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72" name="Google Shape;472;g2f35c8799d2_0_108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73" name="Google Shape;473;g2f35c8799d2_0_108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474" name="Google Shape;474;g2f35c8799d2_0_108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475" name="Google Shape;475;g2f35c8799d2_0_108"/>
          <p:cNvSpPr txBox="1"/>
          <p:nvPr/>
        </p:nvSpPr>
        <p:spPr>
          <a:xfrm>
            <a:off x="10655300" y="3022600"/>
            <a:ext cx="6388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카카오톡 계정</a:t>
            </a:r>
            <a:endParaRPr/>
          </a:p>
        </p:txBody>
      </p:sp>
      <p:sp>
        <p:nvSpPr>
          <p:cNvPr id="476" name="Google Shape;476;g2f35c8799d2_0_108"/>
          <p:cNvSpPr txBox="1"/>
          <p:nvPr/>
        </p:nvSpPr>
        <p:spPr>
          <a:xfrm>
            <a:off x="11963400" y="5422900"/>
            <a:ext cx="3771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HTML, CSS 기반의  홈페이지형 블로그 </a:t>
            </a:r>
            <a:endParaRPr/>
          </a:p>
        </p:txBody>
      </p:sp>
      <p:sp>
        <p:nvSpPr>
          <p:cNvPr id="477" name="Google Shape;477;g2f35c8799d2_0_108"/>
          <p:cNvSpPr txBox="1"/>
          <p:nvPr/>
        </p:nvSpPr>
        <p:spPr>
          <a:xfrm>
            <a:off x="10541000" y="8458200"/>
            <a:ext cx="6616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진입장벽↑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478" name="Google Shape;478;g2f35c8799d2_0_10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247725" y="2432775"/>
            <a:ext cx="8448795" cy="465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2f35c8799d2_0_10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937452" y="6553200"/>
            <a:ext cx="3832197" cy="36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2f35c8799d2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00" y="889000"/>
            <a:ext cx="31369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f35c8799d2_0_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100" y="889000"/>
            <a:ext cx="12826999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2f35c8799d2_0_1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316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2f35c8799d2_0_1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888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2f35c8799d2_0_1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460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2f35c8799d2_0_1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9032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2f35c8799d2_0_1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1500" y="52832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2f35c8799d2_0_1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2f35c8799d2_0_1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53200" y="3276600"/>
            <a:ext cx="60960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2f35c8799d2_0_15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90700" y="2603500"/>
            <a:ext cx="47879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2f35c8799d2_0_15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13600" y="2603500"/>
            <a:ext cx="47879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2f35c8799d2_0_15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636500" y="2603500"/>
            <a:ext cx="47879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2f35c8799d2_0_152"/>
          <p:cNvPicPr preferRelativeResize="0"/>
          <p:nvPr/>
        </p:nvPicPr>
        <p:blipFill rotWithShape="1">
          <a:blip r:embed="rId13">
            <a:alphaModFix amt="10000"/>
          </a:blip>
          <a:srcRect b="0" l="0" r="0" t="0"/>
          <a:stretch/>
        </p:blipFill>
        <p:spPr>
          <a:xfrm>
            <a:off x="1778000" y="4635500"/>
            <a:ext cx="4787900" cy="48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2f35c8799d2_0_152"/>
          <p:cNvPicPr preferRelativeResize="0"/>
          <p:nvPr/>
        </p:nvPicPr>
        <p:blipFill rotWithShape="1">
          <a:blip r:embed="rId13">
            <a:alphaModFix amt="10000"/>
          </a:blip>
          <a:srcRect b="0" l="0" r="0" t="0"/>
          <a:stretch/>
        </p:blipFill>
        <p:spPr>
          <a:xfrm>
            <a:off x="7200900" y="4635500"/>
            <a:ext cx="4787900" cy="48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2f35c8799d2_0_152"/>
          <p:cNvPicPr preferRelativeResize="0"/>
          <p:nvPr/>
        </p:nvPicPr>
        <p:blipFill rotWithShape="1">
          <a:blip r:embed="rId13">
            <a:alphaModFix amt="10000"/>
          </a:blip>
          <a:srcRect b="0" l="0" r="0" t="0"/>
          <a:stretch/>
        </p:blipFill>
        <p:spPr>
          <a:xfrm>
            <a:off x="12636500" y="4635500"/>
            <a:ext cx="4787900" cy="48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2f35c8799d2_0_15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200900" y="4635500"/>
            <a:ext cx="4787900" cy="48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2f35c8799d2_0_15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636500" y="4622800"/>
            <a:ext cx="4787900" cy="48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2f35c8799d2_0_15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5400000">
            <a:off x="3835400" y="4305300"/>
            <a:ext cx="698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2f35c8799d2_0_15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5400000">
            <a:off x="9258300" y="4305300"/>
            <a:ext cx="6985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2f35c8799d2_0_15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5400000">
            <a:off x="14681200" y="4305300"/>
            <a:ext cx="6985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2f35c8799d2_0_152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2f35c8799d2_0_152"/>
          <p:cNvSpPr txBox="1"/>
          <p:nvPr/>
        </p:nvSpPr>
        <p:spPr>
          <a:xfrm>
            <a:off x="1447800" y="1079500"/>
            <a:ext cx="2286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506" name="Google Shape;506;g2f35c8799d2_0_152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507" name="Google Shape;507;g2f35c8799d2_0_152"/>
          <p:cNvSpPr txBox="1"/>
          <p:nvPr/>
        </p:nvSpPr>
        <p:spPr>
          <a:xfrm>
            <a:off x="3657600" y="1003300"/>
            <a:ext cx="7875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2f35c8799d2_0_152"/>
          <p:cNvSpPr txBox="1"/>
          <p:nvPr/>
        </p:nvSpPr>
        <p:spPr>
          <a:xfrm>
            <a:off x="4521200" y="1079500"/>
            <a:ext cx="2260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크롤링</a:t>
            </a:r>
            <a:endParaRPr/>
          </a:p>
        </p:txBody>
      </p:sp>
      <p:sp>
        <p:nvSpPr>
          <p:cNvPr id="509" name="Google Shape;509;g2f35c8799d2_0_152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10" name="Google Shape;510;g2f35c8799d2_0_152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511" name="Google Shape;511;g2f35c8799d2_0_152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512" name="Google Shape;512;g2f35c8799d2_0_152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513" name="Google Shape;513;g2f35c8799d2_0_152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514" name="Google Shape;514;g2f35c8799d2_0_152"/>
          <p:cNvSpPr txBox="1"/>
          <p:nvPr/>
        </p:nvSpPr>
        <p:spPr>
          <a:xfrm>
            <a:off x="1993900" y="3022600"/>
            <a:ext cx="4381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네이버 검색</a:t>
            </a:r>
            <a:endParaRPr/>
          </a:p>
        </p:txBody>
      </p:sp>
      <p:sp>
        <p:nvSpPr>
          <p:cNvPr id="515" name="Google Shape;515;g2f35c8799d2_0_152"/>
          <p:cNvSpPr txBox="1"/>
          <p:nvPr/>
        </p:nvSpPr>
        <p:spPr>
          <a:xfrm>
            <a:off x="7480300" y="3022600"/>
            <a:ext cx="42546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티스토리 블로그</a:t>
            </a:r>
            <a:endParaRPr/>
          </a:p>
        </p:txBody>
      </p:sp>
      <p:sp>
        <p:nvSpPr>
          <p:cNvPr id="516" name="Google Shape;516;g2f35c8799d2_0_152"/>
          <p:cNvSpPr txBox="1"/>
          <p:nvPr/>
        </p:nvSpPr>
        <p:spPr>
          <a:xfrm>
            <a:off x="12877800" y="3022600"/>
            <a:ext cx="43053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</a:rPr>
              <a:t>데이터수집</a:t>
            </a:r>
            <a:endParaRPr/>
          </a:p>
        </p:txBody>
      </p:sp>
      <p:sp>
        <p:nvSpPr>
          <p:cNvPr id="517" name="Google Shape;517;g2f35c8799d2_0_152"/>
          <p:cNvSpPr txBox="1"/>
          <p:nvPr/>
        </p:nvSpPr>
        <p:spPr>
          <a:xfrm>
            <a:off x="2070100" y="5473700"/>
            <a:ext cx="4229100" cy="3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f35c8799d2_0_152"/>
          <p:cNvSpPr txBox="1"/>
          <p:nvPr/>
        </p:nvSpPr>
        <p:spPr>
          <a:xfrm>
            <a:off x="7480300" y="5473700"/>
            <a:ext cx="4229100" cy="3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사용한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기술명을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입력해주세요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프로그램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기술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스펙을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설명해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주세요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개발에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사용된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기술을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설명해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주세요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519" name="Google Shape;519;g2f35c8799d2_0_152"/>
          <p:cNvSpPr txBox="1"/>
          <p:nvPr/>
        </p:nvSpPr>
        <p:spPr>
          <a:xfrm>
            <a:off x="12915900" y="5473700"/>
            <a:ext cx="42291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사용한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기술명을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입력해주세요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데이터를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위한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기술을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설명해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주세요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520" name="Google Shape;520;g2f35c8799d2_0_152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웹 크롤링 프로젝트</a:t>
            </a:r>
            <a:endParaRPr/>
          </a:p>
        </p:txBody>
      </p:sp>
      <p:pic>
        <p:nvPicPr>
          <p:cNvPr id="521" name="Google Shape;521;g2f35c8799d2_0_15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823250" y="4495800"/>
            <a:ext cx="4729949" cy="51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2f35c8799d2_0_152"/>
          <p:cNvPicPr preferRelativeResize="0"/>
          <p:nvPr/>
        </p:nvPicPr>
        <p:blipFill rotWithShape="1">
          <a:blip r:embed="rId18">
            <a:alphaModFix/>
          </a:blip>
          <a:srcRect b="-6368" l="-11148" r="0" t="-4779"/>
          <a:stretch/>
        </p:blipFill>
        <p:spPr>
          <a:xfrm>
            <a:off x="6299200" y="4202650"/>
            <a:ext cx="5943599" cy="574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2f35c8799d2_0_15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533975" y="4495800"/>
            <a:ext cx="5424601" cy="50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2f35c8799d2_0_152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웹 크롤링 프로젝트</a:t>
            </a:r>
            <a:endParaRPr/>
          </a:p>
        </p:txBody>
      </p:sp>
      <p:sp>
        <p:nvSpPr>
          <p:cNvPr id="525" name="Google Shape;525;g2f35c8799d2_0_152"/>
          <p:cNvSpPr txBox="1"/>
          <p:nvPr/>
        </p:nvSpPr>
        <p:spPr>
          <a:xfrm>
            <a:off x="3657600" y="1003300"/>
            <a:ext cx="7875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g2f35c8799d2_0_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00" y="889000"/>
            <a:ext cx="31369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2f35c8799d2_0_2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100" y="889000"/>
            <a:ext cx="12826999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2f35c8799d2_0_2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316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2f35c8799d2_0_2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888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2f35c8799d2_0_2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460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2f35c8799d2_0_2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9032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2f35c8799d2_0_2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1500" y="52832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2f35c8799d2_0_2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2f35c8799d2_0_236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2f35c8799d2_0_236"/>
          <p:cNvSpPr txBox="1"/>
          <p:nvPr/>
        </p:nvSpPr>
        <p:spPr>
          <a:xfrm>
            <a:off x="1447800" y="1079500"/>
            <a:ext cx="2286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540" name="Google Shape;540;g2f35c8799d2_0_236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541" name="Google Shape;541;g2f35c8799d2_0_236"/>
          <p:cNvSpPr txBox="1"/>
          <p:nvPr/>
        </p:nvSpPr>
        <p:spPr>
          <a:xfrm>
            <a:off x="4521200" y="1079500"/>
            <a:ext cx="2260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크롤링</a:t>
            </a:r>
            <a:endParaRPr/>
          </a:p>
        </p:txBody>
      </p:sp>
      <p:sp>
        <p:nvSpPr>
          <p:cNvPr id="542" name="Google Shape;542;g2f35c8799d2_0_236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43" name="Google Shape;543;g2f35c8799d2_0_236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544" name="Google Shape;544;g2f35c8799d2_0_236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545" name="Google Shape;545;g2f35c8799d2_0_236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546" name="Google Shape;546;g2f35c8799d2_0_236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547" name="Google Shape;547;g2f35c8799d2_0_236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웹 크롤링 프로젝트</a:t>
            </a:r>
            <a:endParaRPr/>
          </a:p>
        </p:txBody>
      </p:sp>
      <p:pic>
        <p:nvPicPr>
          <p:cNvPr id="548" name="Google Shape;548;g2f35c8799d2_0_2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47800" y="3258325"/>
            <a:ext cx="16637001" cy="53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2f35c8799d2_0_236"/>
          <p:cNvSpPr/>
          <p:nvPr/>
        </p:nvSpPr>
        <p:spPr>
          <a:xfrm>
            <a:off x="2535575" y="5721025"/>
            <a:ext cx="6663300" cy="697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g2f35c8799d2_0_236"/>
          <p:cNvSpPr/>
          <p:nvPr/>
        </p:nvSpPr>
        <p:spPr>
          <a:xfrm>
            <a:off x="2636850" y="4700000"/>
            <a:ext cx="15282000" cy="520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g2f35c8799d2_0_236"/>
          <p:cNvSpPr txBox="1"/>
          <p:nvPr/>
        </p:nvSpPr>
        <p:spPr>
          <a:xfrm>
            <a:off x="3657600" y="1003300"/>
            <a:ext cx="7875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g2f35c8799d2_0_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00" y="889000"/>
            <a:ext cx="31369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2f35c8799d2_0_2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100" y="889000"/>
            <a:ext cx="12826999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2f35c8799d2_0_2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316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2f35c8799d2_0_2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888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2f35c8799d2_0_2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460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2f35c8799d2_0_2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9032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2f35c8799d2_0_28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1500" y="52832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2f35c8799d2_0_28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2f35c8799d2_0_280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2f35c8799d2_0_280"/>
          <p:cNvSpPr txBox="1"/>
          <p:nvPr/>
        </p:nvSpPr>
        <p:spPr>
          <a:xfrm>
            <a:off x="1447800" y="1079500"/>
            <a:ext cx="2286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566" name="Google Shape;566;g2f35c8799d2_0_280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567" name="Google Shape;567;g2f35c8799d2_0_280"/>
          <p:cNvSpPr txBox="1"/>
          <p:nvPr/>
        </p:nvSpPr>
        <p:spPr>
          <a:xfrm>
            <a:off x="4521200" y="1079500"/>
            <a:ext cx="2260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크롤링</a:t>
            </a:r>
            <a:endParaRPr/>
          </a:p>
        </p:txBody>
      </p:sp>
      <p:sp>
        <p:nvSpPr>
          <p:cNvPr id="568" name="Google Shape;568;g2f35c8799d2_0_280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69" name="Google Shape;569;g2f35c8799d2_0_280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570" name="Google Shape;570;g2f35c8799d2_0_280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571" name="Google Shape;571;g2f35c8799d2_0_280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572" name="Google Shape;572;g2f35c8799d2_0_280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573" name="Google Shape;573;g2f35c8799d2_0_280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웹 크롤링 프로젝트</a:t>
            </a:r>
            <a:endParaRPr/>
          </a:p>
        </p:txBody>
      </p:sp>
      <p:pic>
        <p:nvPicPr>
          <p:cNvPr id="574" name="Google Shape;574;g2f35c8799d2_0_28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63800" y="2459800"/>
            <a:ext cx="11068050" cy="67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2f35c8799d2_0_280"/>
          <p:cNvSpPr txBox="1"/>
          <p:nvPr/>
        </p:nvSpPr>
        <p:spPr>
          <a:xfrm>
            <a:off x="3657600" y="1003300"/>
            <a:ext cx="7875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g2f35c8799d2_0_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00" y="889000"/>
            <a:ext cx="31369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2f35c8799d2_0_3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100" y="889000"/>
            <a:ext cx="12826999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2f35c8799d2_0_3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316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2f35c8799d2_0_3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888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2f35c8799d2_0_3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460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2f35c8799d2_0_3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9032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2f35c8799d2_0_3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1500" y="52832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2f35c8799d2_0_30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g2f35c8799d2_0_306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2f35c8799d2_0_306"/>
          <p:cNvSpPr txBox="1"/>
          <p:nvPr/>
        </p:nvSpPr>
        <p:spPr>
          <a:xfrm>
            <a:off x="1447800" y="1079500"/>
            <a:ext cx="2286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590" name="Google Shape;590;g2f35c8799d2_0_306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591" name="Google Shape;591;g2f35c8799d2_0_306"/>
          <p:cNvSpPr txBox="1"/>
          <p:nvPr/>
        </p:nvSpPr>
        <p:spPr>
          <a:xfrm>
            <a:off x="4521200" y="1079500"/>
            <a:ext cx="2260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크롤링</a:t>
            </a:r>
            <a:endParaRPr/>
          </a:p>
        </p:txBody>
      </p:sp>
      <p:sp>
        <p:nvSpPr>
          <p:cNvPr id="592" name="Google Shape;592;g2f35c8799d2_0_306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593" name="Google Shape;593;g2f35c8799d2_0_306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594" name="Google Shape;594;g2f35c8799d2_0_306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595" name="Google Shape;595;g2f35c8799d2_0_306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596" name="Google Shape;596;g2f35c8799d2_0_306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597" name="Google Shape;597;g2f35c8799d2_0_306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웹 크롤링 프로젝트</a:t>
            </a:r>
            <a:endParaRPr/>
          </a:p>
        </p:txBody>
      </p:sp>
      <p:pic>
        <p:nvPicPr>
          <p:cNvPr id="598" name="Google Shape;598;g2f35c8799d2_0_3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98600" y="2463800"/>
            <a:ext cx="16535400" cy="63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2f35c8799d2_0_306"/>
          <p:cNvSpPr txBox="1"/>
          <p:nvPr/>
        </p:nvSpPr>
        <p:spPr>
          <a:xfrm>
            <a:off x="3657600" y="1003300"/>
            <a:ext cx="7875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g2f35c8799d2_0_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200" y="65468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2f35c8799d2_0_3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2f35c8799d2_0_3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0700" y="2603500"/>
            <a:ext cx="61087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2f35c8799d2_0_3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90000" y="2603500"/>
            <a:ext cx="8534401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2f35c8799d2_0_3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90000" y="7531100"/>
            <a:ext cx="8534401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2f35c8799d2_0_3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90000" y="5067300"/>
            <a:ext cx="8534401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2f35c8799d2_0_3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99400" y="3530600"/>
            <a:ext cx="1041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2f35c8799d2_0_3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99400" y="5994400"/>
            <a:ext cx="1041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2f35c8799d2_0_3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99400" y="8445500"/>
            <a:ext cx="1041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2f35c8799d2_0_3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2971800" y="3530600"/>
            <a:ext cx="13462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2f35c8799d2_0_329"/>
          <p:cNvSpPr txBox="1"/>
          <p:nvPr/>
        </p:nvSpPr>
        <p:spPr>
          <a:xfrm>
            <a:off x="3975100" y="2844800"/>
            <a:ext cx="34671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개발자</a:t>
            </a:r>
            <a:endParaRPr/>
          </a:p>
        </p:txBody>
      </p:sp>
      <p:sp>
        <p:nvSpPr>
          <p:cNvPr id="615" name="Google Shape;615;g2f35c8799d2_0_329"/>
          <p:cNvSpPr txBox="1"/>
          <p:nvPr/>
        </p:nvSpPr>
        <p:spPr>
          <a:xfrm>
            <a:off x="2108200" y="2933700"/>
            <a:ext cx="12954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id="616" name="Google Shape;616;g2f35c8799d2_0_3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0700" y="5067300"/>
            <a:ext cx="61087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2f35c8799d2_0_3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400000">
            <a:off x="2971800" y="5994400"/>
            <a:ext cx="13462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2f35c8799d2_0_329"/>
          <p:cNvSpPr txBox="1"/>
          <p:nvPr/>
        </p:nvSpPr>
        <p:spPr>
          <a:xfrm>
            <a:off x="3975100" y="5308600"/>
            <a:ext cx="34671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/>
          </a:p>
        </p:txBody>
      </p:sp>
      <p:sp>
        <p:nvSpPr>
          <p:cNvPr id="619" name="Google Shape;619;g2f35c8799d2_0_329"/>
          <p:cNvSpPr txBox="1"/>
          <p:nvPr/>
        </p:nvSpPr>
        <p:spPr>
          <a:xfrm>
            <a:off x="2108200" y="5397500"/>
            <a:ext cx="12954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pic>
        <p:nvPicPr>
          <p:cNvPr id="620" name="Google Shape;620;g2f35c8799d2_0_3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0700" y="7531100"/>
            <a:ext cx="61087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2f35c8799d2_0_3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2971800" y="8458200"/>
            <a:ext cx="13462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2f35c8799d2_0_329"/>
          <p:cNvSpPr txBox="1"/>
          <p:nvPr/>
        </p:nvSpPr>
        <p:spPr>
          <a:xfrm>
            <a:off x="3975100" y="7772400"/>
            <a:ext cx="34671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인공지능</a:t>
            </a:r>
            <a:endParaRPr/>
          </a:p>
        </p:txBody>
      </p:sp>
      <p:sp>
        <p:nvSpPr>
          <p:cNvPr id="623" name="Google Shape;623;g2f35c8799d2_0_329"/>
          <p:cNvSpPr txBox="1"/>
          <p:nvPr/>
        </p:nvSpPr>
        <p:spPr>
          <a:xfrm>
            <a:off x="2108200" y="7861300"/>
            <a:ext cx="12954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624" name="Google Shape;624;g2f35c8799d2_0_329"/>
          <p:cNvSpPr txBox="1"/>
          <p:nvPr/>
        </p:nvSpPr>
        <p:spPr>
          <a:xfrm>
            <a:off x="9398000" y="3035300"/>
            <a:ext cx="5524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개발자</a:t>
            </a:r>
            <a:endParaRPr/>
          </a:p>
        </p:txBody>
      </p:sp>
      <p:sp>
        <p:nvSpPr>
          <p:cNvPr id="625" name="Google Shape;625;g2f35c8799d2_0_329"/>
          <p:cNvSpPr txBox="1"/>
          <p:nvPr/>
        </p:nvSpPr>
        <p:spPr>
          <a:xfrm>
            <a:off x="9398000" y="5499100"/>
            <a:ext cx="5524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 사이언티스트</a:t>
            </a:r>
            <a:endParaRPr sz="2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 엔지니어</a:t>
            </a:r>
            <a:endParaRPr sz="2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g2f35c8799d2_0_329"/>
          <p:cNvSpPr txBox="1"/>
          <p:nvPr/>
        </p:nvSpPr>
        <p:spPr>
          <a:xfrm>
            <a:off x="9398000" y="7962900"/>
            <a:ext cx="5346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머신러닝 엔지니어</a:t>
            </a:r>
            <a:endParaRPr sz="2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딥러닝 엔지니어</a:t>
            </a:r>
            <a:endParaRPr sz="2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g2f35c8799d2_0_329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628" name="Google Shape;628;g2f35c8799d2_0_329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29" name="Google Shape;629;g2f35c8799d2_0_329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630" name="Google Shape;630;g2f35c8799d2_0_329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631" name="Google Shape;631;g2f35c8799d2_0_329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632" name="Google Shape;632;g2f35c8799d2_0_329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pic>
        <p:nvPicPr>
          <p:cNvPr id="633" name="Google Shape;633;g2f35c8799d2_0_3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287500" y="889000"/>
            <a:ext cx="31369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2f35c8799d2_0_3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27100" y="889000"/>
            <a:ext cx="12826999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2f35c8799d2_0_3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5316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2f35c8799d2_0_3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19888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2f35c8799d2_0_32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460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2f35c8799d2_0_32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29032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2f35c8799d2_0_329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2f35c8799d2_0_329"/>
          <p:cNvSpPr txBox="1"/>
          <p:nvPr/>
        </p:nvSpPr>
        <p:spPr>
          <a:xfrm>
            <a:off x="1447800" y="1079500"/>
            <a:ext cx="2286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4800">
                <a:solidFill>
                  <a:srgbClr val="41C5FF"/>
                </a:solidFill>
              </a:rPr>
              <a:t>3</a:t>
            </a:r>
            <a:endParaRPr/>
          </a:p>
        </p:txBody>
      </p:sp>
      <p:sp>
        <p:nvSpPr>
          <p:cNvPr id="641" name="Google Shape;641;g2f35c8799d2_0_329"/>
          <p:cNvSpPr txBox="1"/>
          <p:nvPr/>
        </p:nvSpPr>
        <p:spPr>
          <a:xfrm>
            <a:off x="4521200" y="1079500"/>
            <a:ext cx="6910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직업별 키워드 분석</a:t>
            </a:r>
            <a:endParaRPr/>
          </a:p>
        </p:txBody>
      </p:sp>
      <p:sp>
        <p:nvSpPr>
          <p:cNvPr id="642" name="Google Shape;642;g2f35c8799d2_0_329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웹 크롤링 프로젝트</a:t>
            </a:r>
            <a:endParaRPr/>
          </a:p>
        </p:txBody>
      </p:sp>
      <p:sp>
        <p:nvSpPr>
          <p:cNvPr id="643" name="Google Shape;643;g2f35c8799d2_0_329"/>
          <p:cNvSpPr txBox="1"/>
          <p:nvPr/>
        </p:nvSpPr>
        <p:spPr>
          <a:xfrm>
            <a:off x="3657600" y="1003300"/>
            <a:ext cx="7875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g2f35c8799d2_0_3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200" y="65468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2f35c8799d2_0_3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2f35c8799d2_0_387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651" name="Google Shape;651;g2f35c8799d2_0_387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52" name="Google Shape;652;g2f35c8799d2_0_387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653" name="Google Shape;653;g2f35c8799d2_0_387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654" name="Google Shape;654;g2f35c8799d2_0_387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655" name="Google Shape;655;g2f35c8799d2_0_387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pic>
        <p:nvPicPr>
          <p:cNvPr id="656" name="Google Shape;656;g2f35c8799d2_0_3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87500" y="889000"/>
            <a:ext cx="31369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2f35c8799d2_0_3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7100" y="889000"/>
            <a:ext cx="12826999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g2f35c8799d2_0_3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316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2f35c8799d2_0_3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9888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g2f35c8799d2_0_3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460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g2f35c8799d2_0_38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9032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g2f35c8799d2_0_387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2f35c8799d2_0_387"/>
          <p:cNvSpPr txBox="1"/>
          <p:nvPr/>
        </p:nvSpPr>
        <p:spPr>
          <a:xfrm>
            <a:off x="1447800" y="1079500"/>
            <a:ext cx="2286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4800">
                <a:solidFill>
                  <a:srgbClr val="41C5FF"/>
                </a:solidFill>
              </a:rPr>
              <a:t>3</a:t>
            </a:r>
            <a:endParaRPr/>
          </a:p>
        </p:txBody>
      </p:sp>
      <p:sp>
        <p:nvSpPr>
          <p:cNvPr id="664" name="Google Shape;664;g2f35c8799d2_0_387"/>
          <p:cNvSpPr txBox="1"/>
          <p:nvPr/>
        </p:nvSpPr>
        <p:spPr>
          <a:xfrm>
            <a:off x="4521200" y="1079500"/>
            <a:ext cx="6910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직업별 키워드 분석</a:t>
            </a:r>
            <a:endParaRPr/>
          </a:p>
        </p:txBody>
      </p:sp>
      <p:sp>
        <p:nvSpPr>
          <p:cNvPr id="665" name="Google Shape;665;g2f35c8799d2_0_387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웹 크롤링 프로젝트</a:t>
            </a:r>
            <a:endParaRPr/>
          </a:p>
        </p:txBody>
      </p:sp>
      <p:sp>
        <p:nvSpPr>
          <p:cNvPr id="666" name="Google Shape;666;g2f35c8799d2_0_387"/>
          <p:cNvSpPr txBox="1"/>
          <p:nvPr/>
        </p:nvSpPr>
        <p:spPr>
          <a:xfrm>
            <a:off x="3657600" y="1003300"/>
            <a:ext cx="7875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pic>
        <p:nvPicPr>
          <p:cNvPr id="667" name="Google Shape;667;g2f35c8799d2_0_38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71000" y="2381200"/>
            <a:ext cx="9350500" cy="74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2f35c8799d2_0_387"/>
          <p:cNvSpPr txBox="1"/>
          <p:nvPr/>
        </p:nvSpPr>
        <p:spPr>
          <a:xfrm>
            <a:off x="12312650" y="9112775"/>
            <a:ext cx="682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개발자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g2f35c8799d2_0_387"/>
          <p:cNvSpPr/>
          <p:nvPr/>
        </p:nvSpPr>
        <p:spPr>
          <a:xfrm>
            <a:off x="9235825" y="4025450"/>
            <a:ext cx="1088700" cy="507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g2f35c8799d2_0_387"/>
          <p:cNvSpPr/>
          <p:nvPr/>
        </p:nvSpPr>
        <p:spPr>
          <a:xfrm>
            <a:off x="9983550" y="6381750"/>
            <a:ext cx="1310400" cy="850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g2f35c8799d2_0_5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200" y="65468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g2f35c8799d2_0_5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7900" y="2578000"/>
            <a:ext cx="9350500" cy="75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2f35c8799d2_0_5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8600" y="2375575"/>
            <a:ext cx="7550150" cy="791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2f35c8799d2_0_5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g2f35c8799d2_0_597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680" name="Google Shape;680;g2f35c8799d2_0_597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681" name="Google Shape;681;g2f35c8799d2_0_597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682" name="Google Shape;682;g2f35c8799d2_0_597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683" name="Google Shape;683;g2f35c8799d2_0_597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684" name="Google Shape;684;g2f35c8799d2_0_597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pic>
        <p:nvPicPr>
          <p:cNvPr id="685" name="Google Shape;685;g2f35c8799d2_0_5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287500" y="889000"/>
            <a:ext cx="31369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2f35c8799d2_0_5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7100" y="889000"/>
            <a:ext cx="12826999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2f35c8799d2_0_59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5316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2f35c8799d2_0_59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9888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2f35c8799d2_0_59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4460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2f35c8799d2_0_59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9032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2f35c8799d2_0_597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2f35c8799d2_0_597"/>
          <p:cNvSpPr txBox="1"/>
          <p:nvPr/>
        </p:nvSpPr>
        <p:spPr>
          <a:xfrm>
            <a:off x="1447800" y="1079500"/>
            <a:ext cx="2286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4800">
                <a:solidFill>
                  <a:srgbClr val="41C5FF"/>
                </a:solidFill>
              </a:rPr>
              <a:t>3</a:t>
            </a:r>
            <a:endParaRPr/>
          </a:p>
        </p:txBody>
      </p:sp>
      <p:sp>
        <p:nvSpPr>
          <p:cNvPr id="693" name="Google Shape;693;g2f35c8799d2_0_597"/>
          <p:cNvSpPr txBox="1"/>
          <p:nvPr/>
        </p:nvSpPr>
        <p:spPr>
          <a:xfrm>
            <a:off x="4521200" y="1079500"/>
            <a:ext cx="6910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직업별 키워드 분석</a:t>
            </a:r>
            <a:endParaRPr/>
          </a:p>
        </p:txBody>
      </p:sp>
      <p:sp>
        <p:nvSpPr>
          <p:cNvPr id="694" name="Google Shape;694;g2f35c8799d2_0_597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웹 크롤링 프로젝트</a:t>
            </a:r>
            <a:endParaRPr/>
          </a:p>
        </p:txBody>
      </p:sp>
      <p:sp>
        <p:nvSpPr>
          <p:cNvPr id="695" name="Google Shape;695;g2f35c8799d2_0_597"/>
          <p:cNvSpPr txBox="1"/>
          <p:nvPr/>
        </p:nvSpPr>
        <p:spPr>
          <a:xfrm>
            <a:off x="3657600" y="1003300"/>
            <a:ext cx="7875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696" name="Google Shape;696;g2f35c8799d2_0_597"/>
          <p:cNvSpPr txBox="1"/>
          <p:nvPr/>
        </p:nvSpPr>
        <p:spPr>
          <a:xfrm>
            <a:off x="4965425" y="9555900"/>
            <a:ext cx="431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사이언티스트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g2f35c8799d2_0_597"/>
          <p:cNvSpPr txBox="1"/>
          <p:nvPr/>
        </p:nvSpPr>
        <p:spPr>
          <a:xfrm>
            <a:off x="13157200" y="9555900"/>
            <a:ext cx="431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엔지니어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g2f35c8799d2_0_597"/>
          <p:cNvSpPr/>
          <p:nvPr/>
        </p:nvSpPr>
        <p:spPr>
          <a:xfrm>
            <a:off x="6327300" y="5063000"/>
            <a:ext cx="714300" cy="422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g2f35c8799d2_0_597"/>
          <p:cNvSpPr/>
          <p:nvPr/>
        </p:nvSpPr>
        <p:spPr>
          <a:xfrm>
            <a:off x="14185475" y="8923350"/>
            <a:ext cx="1088700" cy="507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g2f35c8799d2_0_597"/>
          <p:cNvSpPr/>
          <p:nvPr/>
        </p:nvSpPr>
        <p:spPr>
          <a:xfrm>
            <a:off x="12903200" y="8415450"/>
            <a:ext cx="1384200" cy="850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g2f35c8799d2_0_6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200" y="65468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2f35c8799d2_0_6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g2f35c8799d2_0_618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08" name="Google Shape;708;g2f35c8799d2_0_618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09" name="Google Shape;709;g2f35c8799d2_0_618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710" name="Google Shape;710;g2f35c8799d2_0_618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711" name="Google Shape;711;g2f35c8799d2_0_618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712" name="Google Shape;712;g2f35c8799d2_0_618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pic>
        <p:nvPicPr>
          <p:cNvPr id="713" name="Google Shape;713;g2f35c8799d2_0_6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87500" y="889000"/>
            <a:ext cx="31369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g2f35c8799d2_0_6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7100" y="889000"/>
            <a:ext cx="12826999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2f35c8799d2_0_6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316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2f35c8799d2_0_6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9888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g2f35c8799d2_0_6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460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g2f35c8799d2_0_6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9032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g2f35c8799d2_0_618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2f35c8799d2_0_618"/>
          <p:cNvSpPr txBox="1"/>
          <p:nvPr/>
        </p:nvSpPr>
        <p:spPr>
          <a:xfrm>
            <a:off x="1447800" y="1079500"/>
            <a:ext cx="2286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4800">
                <a:solidFill>
                  <a:srgbClr val="41C5FF"/>
                </a:solidFill>
              </a:rPr>
              <a:t>3</a:t>
            </a:r>
            <a:endParaRPr/>
          </a:p>
        </p:txBody>
      </p:sp>
      <p:sp>
        <p:nvSpPr>
          <p:cNvPr id="721" name="Google Shape;721;g2f35c8799d2_0_618"/>
          <p:cNvSpPr txBox="1"/>
          <p:nvPr/>
        </p:nvSpPr>
        <p:spPr>
          <a:xfrm>
            <a:off x="4521200" y="1079500"/>
            <a:ext cx="6910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직업별 키워드 분석 </a:t>
            </a:r>
            <a:endParaRPr/>
          </a:p>
        </p:txBody>
      </p:sp>
      <p:sp>
        <p:nvSpPr>
          <p:cNvPr id="722" name="Google Shape;722;g2f35c8799d2_0_618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웹 크롤링 프로젝트</a:t>
            </a:r>
            <a:endParaRPr/>
          </a:p>
        </p:txBody>
      </p:sp>
      <p:sp>
        <p:nvSpPr>
          <p:cNvPr id="723" name="Google Shape;723;g2f35c8799d2_0_618"/>
          <p:cNvSpPr txBox="1"/>
          <p:nvPr/>
        </p:nvSpPr>
        <p:spPr>
          <a:xfrm>
            <a:off x="3657600" y="1003300"/>
            <a:ext cx="7875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pic>
        <p:nvPicPr>
          <p:cNvPr id="724" name="Google Shape;724;g2f35c8799d2_0_6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49175" y="2501800"/>
            <a:ext cx="9477625" cy="75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g2f35c8799d2_0_618"/>
          <p:cNvSpPr txBox="1"/>
          <p:nvPr/>
        </p:nvSpPr>
        <p:spPr>
          <a:xfrm>
            <a:off x="14867875" y="9249100"/>
            <a:ext cx="31368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딥러닝 엔지니어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6" name="Google Shape;726;g2f35c8799d2_0_6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98600" y="2501800"/>
            <a:ext cx="7859731" cy="7582099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g2f35c8799d2_0_618"/>
          <p:cNvSpPr txBox="1"/>
          <p:nvPr/>
        </p:nvSpPr>
        <p:spPr>
          <a:xfrm>
            <a:off x="6069125" y="9325300"/>
            <a:ext cx="37800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머신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러닝 엔지니어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g2f35c8799d2_0_618"/>
          <p:cNvSpPr/>
          <p:nvPr/>
        </p:nvSpPr>
        <p:spPr>
          <a:xfrm>
            <a:off x="2926200" y="3300800"/>
            <a:ext cx="1800600" cy="68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g2f35c8799d2_0_618"/>
          <p:cNvSpPr/>
          <p:nvPr/>
        </p:nvSpPr>
        <p:spPr>
          <a:xfrm>
            <a:off x="14135000" y="3269850"/>
            <a:ext cx="886500" cy="507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g2f35c8799d2_0_618"/>
          <p:cNvSpPr/>
          <p:nvPr/>
        </p:nvSpPr>
        <p:spPr>
          <a:xfrm>
            <a:off x="5999750" y="4201600"/>
            <a:ext cx="886500" cy="1627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g2f35c8799d2_0_618"/>
          <p:cNvSpPr/>
          <p:nvPr/>
        </p:nvSpPr>
        <p:spPr>
          <a:xfrm>
            <a:off x="15164200" y="5234300"/>
            <a:ext cx="1459800" cy="681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00" y="889000"/>
            <a:ext cx="31369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100" y="889000"/>
            <a:ext cx="128270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316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888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460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9032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1500" y="65151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-2184400" y="6108700"/>
            <a:ext cx="70358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90700" y="2603500"/>
            <a:ext cx="7645400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90700" y="4584700"/>
            <a:ext cx="3670300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779000" y="2603500"/>
            <a:ext cx="7645400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65800" y="4584700"/>
            <a:ext cx="3670300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988800" y="4479925"/>
            <a:ext cx="3670300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581400" y="4114800"/>
            <a:ext cx="40767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5410200" y="3898900"/>
            <a:ext cx="4191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5400000">
            <a:off x="13185875" y="4087225"/>
            <a:ext cx="820050" cy="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6"/>
          <p:cNvPicPr preferRelativeResize="0"/>
          <p:nvPr/>
        </p:nvPicPr>
        <p:blipFill rotWithShape="1">
          <a:blip r:embed="rId15">
            <a:alphaModFix amt="10000"/>
          </a:blip>
          <a:srcRect b="0" l="0" r="0" t="0"/>
          <a:stretch/>
        </p:blipFill>
        <p:spPr>
          <a:xfrm>
            <a:off x="1790700" y="5956300"/>
            <a:ext cx="3670300" cy="35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790700" y="5956300"/>
            <a:ext cx="3670300" cy="35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/>
          <p:cNvPicPr preferRelativeResize="0"/>
          <p:nvPr/>
        </p:nvPicPr>
        <p:blipFill rotWithShape="1">
          <a:blip r:embed="rId15">
            <a:alphaModFix amt="10000"/>
          </a:blip>
          <a:srcRect b="0" l="0" r="0" t="0"/>
          <a:stretch/>
        </p:blipFill>
        <p:spPr>
          <a:xfrm>
            <a:off x="5765800" y="5956300"/>
            <a:ext cx="3670300" cy="35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/>
          <p:cNvPicPr preferRelativeResize="0"/>
          <p:nvPr/>
        </p:nvPicPr>
        <p:blipFill rotWithShape="1">
          <a:blip r:embed="rId15">
            <a:alphaModFix amt="10000"/>
          </a:blip>
          <a:srcRect b="0" l="0" r="0" t="0"/>
          <a:stretch/>
        </p:blipFill>
        <p:spPr>
          <a:xfrm>
            <a:off x="11988850" y="5956300"/>
            <a:ext cx="3670300" cy="35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765800" y="5956300"/>
            <a:ext cx="3670300" cy="35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 txBox="1"/>
          <p:nvPr/>
        </p:nvSpPr>
        <p:spPr>
          <a:xfrm>
            <a:off x="14947900" y="1333500"/>
            <a:ext cx="1892300" cy="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MIRI INTELLIGENCE </a:t>
            </a:r>
            <a:endParaRPr/>
          </a:p>
        </p:txBody>
      </p:sp>
      <p:sp>
        <p:nvSpPr>
          <p:cNvPr id="141" name="Google Shape;141;p6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142" name="Google Shape;142;p6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44" name="Google Shape;144;p6"/>
          <p:cNvSpPr txBox="1"/>
          <p:nvPr/>
        </p:nvSpPr>
        <p:spPr>
          <a:xfrm>
            <a:off x="4521200" y="1079500"/>
            <a:ext cx="3415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팀원분담</a:t>
            </a:r>
            <a:endParaRPr/>
          </a:p>
        </p:txBody>
      </p:sp>
      <p:sp>
        <p:nvSpPr>
          <p:cNvPr id="145" name="Google Shape;145;p6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46" name="Google Shape;146;p6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47" name="Google Shape;147;p6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48" name="Google Shape;148;p6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49" name="Google Shape;149;p6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150" name="Google Shape;150;p6"/>
          <p:cNvSpPr txBox="1"/>
          <p:nvPr/>
        </p:nvSpPr>
        <p:spPr>
          <a:xfrm>
            <a:off x="2057400" y="2882900"/>
            <a:ext cx="71247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/>
          </a:p>
        </p:txBody>
      </p:sp>
      <p:sp>
        <p:nvSpPr>
          <p:cNvPr id="151" name="Google Shape;151;p6"/>
          <p:cNvSpPr txBox="1"/>
          <p:nvPr/>
        </p:nvSpPr>
        <p:spPr>
          <a:xfrm>
            <a:off x="10134600" y="2882900"/>
            <a:ext cx="69469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/>
          </a:p>
        </p:txBody>
      </p:sp>
      <p:sp>
        <p:nvSpPr>
          <p:cNvPr id="152" name="Google Shape;152;p6"/>
          <p:cNvSpPr txBox="1"/>
          <p:nvPr/>
        </p:nvSpPr>
        <p:spPr>
          <a:xfrm>
            <a:off x="2082800" y="4889500"/>
            <a:ext cx="30861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김아란</a:t>
            </a:r>
            <a:endParaRPr/>
          </a:p>
        </p:txBody>
      </p:sp>
      <p:sp>
        <p:nvSpPr>
          <p:cNvPr id="153" name="Google Shape;153;p6"/>
          <p:cNvSpPr txBox="1"/>
          <p:nvPr/>
        </p:nvSpPr>
        <p:spPr>
          <a:xfrm>
            <a:off x="5994400" y="4889500"/>
            <a:ext cx="32131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박란영</a:t>
            </a:r>
            <a:endParaRPr/>
          </a:p>
        </p:txBody>
      </p:sp>
      <p:sp>
        <p:nvSpPr>
          <p:cNvPr id="154" name="Google Shape;154;p6"/>
          <p:cNvSpPr txBox="1"/>
          <p:nvPr/>
        </p:nvSpPr>
        <p:spPr>
          <a:xfrm>
            <a:off x="12211050" y="4740275"/>
            <a:ext cx="32259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곽경민</a:t>
            </a:r>
            <a:endParaRPr/>
          </a:p>
        </p:txBody>
      </p:sp>
      <p:sp>
        <p:nvSpPr>
          <p:cNvPr id="155" name="Google Shape;155;p6"/>
          <p:cNvSpPr txBox="1"/>
          <p:nvPr/>
        </p:nvSpPr>
        <p:spPr>
          <a:xfrm>
            <a:off x="2222500" y="6413500"/>
            <a:ext cx="28956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</a:rPr>
              <a:t>티스토리</a:t>
            </a:r>
            <a:endParaRPr/>
          </a:p>
        </p:txBody>
      </p:sp>
      <p:sp>
        <p:nvSpPr>
          <p:cNvPr id="156" name="Google Shape;156;p6"/>
          <p:cNvSpPr txBox="1"/>
          <p:nvPr/>
        </p:nvSpPr>
        <p:spPr>
          <a:xfrm>
            <a:off x="6350000" y="6413500"/>
            <a:ext cx="2590800" cy="26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</a:rPr>
              <a:t>잡코리아</a:t>
            </a:r>
            <a:endParaRPr sz="32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</a:rPr>
              <a:t>커리어리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57" name="Google Shape;157;p6"/>
          <p:cNvSpPr txBox="1"/>
          <p:nvPr/>
        </p:nvSpPr>
        <p:spPr>
          <a:xfrm>
            <a:off x="12446000" y="6356350"/>
            <a:ext cx="3187800" cy="19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1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</a:rPr>
              <a:t>네이버</a:t>
            </a:r>
            <a:endParaRPr/>
          </a:p>
        </p:txBody>
      </p:sp>
      <p:pic>
        <p:nvPicPr>
          <p:cNvPr id="158" name="Google Shape;158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988800" y="5956300"/>
            <a:ext cx="3670300" cy="35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g2f35c8799d2_0_7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200" y="65468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g2f35c8799d2_0_7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g2f35c8799d2_0_733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39" name="Google Shape;739;g2f35c8799d2_0_733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40" name="Google Shape;740;g2f35c8799d2_0_733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741" name="Google Shape;741;g2f35c8799d2_0_733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742" name="Google Shape;742;g2f35c8799d2_0_733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743" name="Google Shape;743;g2f35c8799d2_0_733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pic>
        <p:nvPicPr>
          <p:cNvPr id="744" name="Google Shape;744;g2f35c8799d2_0_7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87500" y="889000"/>
            <a:ext cx="31369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2f35c8799d2_0_7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7100" y="889000"/>
            <a:ext cx="12826999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2f35c8799d2_0_7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316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2f35c8799d2_0_7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9888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2f35c8799d2_0_7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460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g2f35c8799d2_0_7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9032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g2f35c8799d2_0_733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2f35c8799d2_0_733"/>
          <p:cNvSpPr txBox="1"/>
          <p:nvPr/>
        </p:nvSpPr>
        <p:spPr>
          <a:xfrm>
            <a:off x="1447800" y="1079500"/>
            <a:ext cx="2286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4800">
                <a:solidFill>
                  <a:srgbClr val="41C5FF"/>
                </a:solidFill>
              </a:rPr>
              <a:t>3</a:t>
            </a:r>
            <a:endParaRPr/>
          </a:p>
        </p:txBody>
      </p:sp>
      <p:sp>
        <p:nvSpPr>
          <p:cNvPr id="752" name="Google Shape;752;g2f35c8799d2_0_733"/>
          <p:cNvSpPr txBox="1"/>
          <p:nvPr/>
        </p:nvSpPr>
        <p:spPr>
          <a:xfrm>
            <a:off x="4521200" y="1079500"/>
            <a:ext cx="6910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직업별 키워드 분석 </a:t>
            </a:r>
            <a:endParaRPr/>
          </a:p>
        </p:txBody>
      </p:sp>
      <p:sp>
        <p:nvSpPr>
          <p:cNvPr id="753" name="Google Shape;753;g2f35c8799d2_0_733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웹 크롤링 프로젝트</a:t>
            </a:r>
            <a:endParaRPr/>
          </a:p>
        </p:txBody>
      </p:sp>
      <p:sp>
        <p:nvSpPr>
          <p:cNvPr id="754" name="Google Shape;754;g2f35c8799d2_0_733"/>
          <p:cNvSpPr txBox="1"/>
          <p:nvPr/>
        </p:nvSpPr>
        <p:spPr>
          <a:xfrm>
            <a:off x="3657600" y="1003300"/>
            <a:ext cx="7875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755" name="Google Shape;755;g2f35c8799d2_0_733"/>
          <p:cNvSpPr txBox="1"/>
          <p:nvPr/>
        </p:nvSpPr>
        <p:spPr>
          <a:xfrm>
            <a:off x="14867875" y="9249100"/>
            <a:ext cx="31368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딥러닝 엔지니어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g2f35c8799d2_0_733"/>
          <p:cNvSpPr txBox="1"/>
          <p:nvPr/>
        </p:nvSpPr>
        <p:spPr>
          <a:xfrm>
            <a:off x="6069125" y="9325300"/>
            <a:ext cx="37800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머신러닝 엔지니어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7" name="Google Shape;757;g2f35c8799d2_0_7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78838" y="2311400"/>
            <a:ext cx="5555312" cy="69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g2f35c8799d2_0_6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200" y="65468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g2f35c8799d2_0_6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g2f35c8799d2_0_699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65" name="Google Shape;765;g2f35c8799d2_0_699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66" name="Google Shape;766;g2f35c8799d2_0_699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767" name="Google Shape;767;g2f35c8799d2_0_699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768" name="Google Shape;768;g2f35c8799d2_0_699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769" name="Google Shape;769;g2f35c8799d2_0_699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pic>
        <p:nvPicPr>
          <p:cNvPr id="770" name="Google Shape;770;g2f35c8799d2_0_6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87500" y="889000"/>
            <a:ext cx="31369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g2f35c8799d2_0_6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7100" y="889000"/>
            <a:ext cx="12826999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g2f35c8799d2_0_6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316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g2f35c8799d2_0_6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9888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g2f35c8799d2_0_69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460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g2f35c8799d2_0_69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9032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g2f35c8799d2_0_699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2f35c8799d2_0_699"/>
          <p:cNvSpPr txBox="1"/>
          <p:nvPr/>
        </p:nvSpPr>
        <p:spPr>
          <a:xfrm>
            <a:off x="1447800" y="1079500"/>
            <a:ext cx="2286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4800">
                <a:solidFill>
                  <a:srgbClr val="41C5FF"/>
                </a:solidFill>
              </a:rPr>
              <a:t>3</a:t>
            </a:r>
            <a:endParaRPr/>
          </a:p>
        </p:txBody>
      </p:sp>
      <p:sp>
        <p:nvSpPr>
          <p:cNvPr id="778" name="Google Shape;778;g2f35c8799d2_0_699"/>
          <p:cNvSpPr txBox="1"/>
          <p:nvPr/>
        </p:nvSpPr>
        <p:spPr>
          <a:xfrm>
            <a:off x="4521200" y="1079500"/>
            <a:ext cx="6910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직업별 키워드 분석</a:t>
            </a:r>
            <a:endParaRPr/>
          </a:p>
        </p:txBody>
      </p:sp>
      <p:sp>
        <p:nvSpPr>
          <p:cNvPr id="779" name="Google Shape;779;g2f35c8799d2_0_699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웹 크롤링 프로젝트</a:t>
            </a:r>
            <a:endParaRPr/>
          </a:p>
        </p:txBody>
      </p:sp>
      <p:sp>
        <p:nvSpPr>
          <p:cNvPr id="780" name="Google Shape;780;g2f35c8799d2_0_699"/>
          <p:cNvSpPr txBox="1"/>
          <p:nvPr/>
        </p:nvSpPr>
        <p:spPr>
          <a:xfrm>
            <a:off x="3657600" y="1003300"/>
            <a:ext cx="7875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pic>
        <p:nvPicPr>
          <p:cNvPr id="781" name="Google Shape;781;g2f35c8799d2_0_69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26125" y="3203525"/>
            <a:ext cx="7077075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g2f35c8799d2_0_699"/>
          <p:cNvSpPr txBox="1"/>
          <p:nvPr/>
        </p:nvSpPr>
        <p:spPr>
          <a:xfrm>
            <a:off x="10385350" y="8379800"/>
            <a:ext cx="6749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출처: 수제비 빅데이터분석기사 필기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g2f35c8799d2_0_6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200" y="77787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g2f35c8799d2_0_6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g2f35c8799d2_0_639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90" name="Google Shape;790;g2f35c8799d2_0_639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91" name="Google Shape;791;g2f35c8799d2_0_639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792" name="Google Shape;792;g2f35c8799d2_0_639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793" name="Google Shape;793;g2f35c8799d2_0_639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794" name="Google Shape;794;g2f35c8799d2_0_639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pic>
        <p:nvPicPr>
          <p:cNvPr id="795" name="Google Shape;795;g2f35c8799d2_0_6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87500" y="889000"/>
            <a:ext cx="31369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g2f35c8799d2_0_6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7100" y="889000"/>
            <a:ext cx="12826999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g2f35c8799d2_0_6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316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g2f35c8799d2_0_6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9888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g2f35c8799d2_0_6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460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g2f35c8799d2_0_6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9032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g2f35c8799d2_0_639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2f35c8799d2_0_639"/>
          <p:cNvSpPr txBox="1"/>
          <p:nvPr/>
        </p:nvSpPr>
        <p:spPr>
          <a:xfrm>
            <a:off x="1447800" y="1079500"/>
            <a:ext cx="2286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4800">
                <a:solidFill>
                  <a:srgbClr val="41C5FF"/>
                </a:solidFill>
              </a:rPr>
              <a:t>3</a:t>
            </a:r>
            <a:endParaRPr/>
          </a:p>
        </p:txBody>
      </p:sp>
      <p:sp>
        <p:nvSpPr>
          <p:cNvPr id="803" name="Google Shape;803;g2f35c8799d2_0_639"/>
          <p:cNvSpPr txBox="1"/>
          <p:nvPr/>
        </p:nvSpPr>
        <p:spPr>
          <a:xfrm>
            <a:off x="4521200" y="1079500"/>
            <a:ext cx="6910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직업별 키워드 분석</a:t>
            </a:r>
            <a:endParaRPr/>
          </a:p>
        </p:txBody>
      </p:sp>
      <p:sp>
        <p:nvSpPr>
          <p:cNvPr id="804" name="Google Shape;804;g2f35c8799d2_0_639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웹 크롤링 프로젝트</a:t>
            </a:r>
            <a:endParaRPr/>
          </a:p>
        </p:txBody>
      </p:sp>
      <p:sp>
        <p:nvSpPr>
          <p:cNvPr id="805" name="Google Shape;805;g2f35c8799d2_0_639"/>
          <p:cNvSpPr txBox="1"/>
          <p:nvPr/>
        </p:nvSpPr>
        <p:spPr>
          <a:xfrm>
            <a:off x="3657600" y="1003300"/>
            <a:ext cx="7875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pic>
        <p:nvPicPr>
          <p:cNvPr id="806" name="Google Shape;806;g2f35c8799d2_0_6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97500" y="2235200"/>
            <a:ext cx="7899400" cy="78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g2f35c8799d2_0_7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200" y="77787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g2f35c8799d2_0_7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g2f35c8799d2_0_763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814" name="Google Shape;814;g2f35c8799d2_0_763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815" name="Google Shape;815;g2f35c8799d2_0_763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816" name="Google Shape;816;g2f35c8799d2_0_763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817" name="Google Shape;817;g2f35c8799d2_0_763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818" name="Google Shape;818;g2f35c8799d2_0_763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pic>
        <p:nvPicPr>
          <p:cNvPr id="819" name="Google Shape;819;g2f35c8799d2_0_7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87500" y="889000"/>
            <a:ext cx="31369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g2f35c8799d2_0_7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7100" y="889000"/>
            <a:ext cx="12826999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g2f35c8799d2_0_7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316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g2f35c8799d2_0_7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9888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g2f35c8799d2_0_7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460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g2f35c8799d2_0_7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9032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g2f35c8799d2_0_763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g2f35c8799d2_0_763"/>
          <p:cNvSpPr txBox="1"/>
          <p:nvPr/>
        </p:nvSpPr>
        <p:spPr>
          <a:xfrm>
            <a:off x="1447800" y="1079500"/>
            <a:ext cx="2286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4800">
                <a:solidFill>
                  <a:srgbClr val="41C5FF"/>
                </a:solidFill>
              </a:rPr>
              <a:t>4</a:t>
            </a:r>
            <a:endParaRPr/>
          </a:p>
        </p:txBody>
      </p:sp>
      <p:sp>
        <p:nvSpPr>
          <p:cNvPr id="827" name="Google Shape;827;g2f35c8799d2_0_763"/>
          <p:cNvSpPr txBox="1"/>
          <p:nvPr/>
        </p:nvSpPr>
        <p:spPr>
          <a:xfrm>
            <a:off x="4521200" y="1079500"/>
            <a:ext cx="6910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티스토리 분석 중간결론</a:t>
            </a:r>
            <a:endParaRPr/>
          </a:p>
        </p:txBody>
      </p:sp>
      <p:sp>
        <p:nvSpPr>
          <p:cNvPr id="828" name="Google Shape;828;g2f35c8799d2_0_763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웹 크롤링 프로젝트</a:t>
            </a:r>
            <a:endParaRPr/>
          </a:p>
        </p:txBody>
      </p:sp>
      <p:sp>
        <p:nvSpPr>
          <p:cNvPr id="829" name="Google Shape;829;g2f35c8799d2_0_763"/>
          <p:cNvSpPr txBox="1"/>
          <p:nvPr/>
        </p:nvSpPr>
        <p:spPr>
          <a:xfrm>
            <a:off x="3657600" y="1003300"/>
            <a:ext cx="7875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pic>
        <p:nvPicPr>
          <p:cNvPr id="830" name="Google Shape;830;g2f35c8799d2_0_76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90700" y="2603500"/>
            <a:ext cx="61087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g2f35c8799d2_0_76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890000" y="2603500"/>
            <a:ext cx="8534401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g2f35c8799d2_0_76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890000" y="7531100"/>
            <a:ext cx="8534401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g2f35c8799d2_0_7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890000" y="5067300"/>
            <a:ext cx="8534401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g2f35c8799d2_0_76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99400" y="3530600"/>
            <a:ext cx="1041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g2f35c8799d2_0_76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99400" y="5994400"/>
            <a:ext cx="1041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g2f35c8799d2_0_76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99400" y="8445500"/>
            <a:ext cx="1041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g2f35c8799d2_0_76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2971800" y="3530600"/>
            <a:ext cx="13462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g2f35c8799d2_0_763"/>
          <p:cNvSpPr txBox="1"/>
          <p:nvPr/>
        </p:nvSpPr>
        <p:spPr>
          <a:xfrm>
            <a:off x="3975100" y="2844800"/>
            <a:ext cx="34671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개발자</a:t>
            </a:r>
            <a:endParaRPr/>
          </a:p>
        </p:txBody>
      </p:sp>
      <p:sp>
        <p:nvSpPr>
          <p:cNvPr id="839" name="Google Shape;839;g2f35c8799d2_0_763"/>
          <p:cNvSpPr txBox="1"/>
          <p:nvPr/>
        </p:nvSpPr>
        <p:spPr>
          <a:xfrm>
            <a:off x="2108200" y="2933700"/>
            <a:ext cx="12954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id="840" name="Google Shape;840;g2f35c8799d2_0_76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790700" y="5067300"/>
            <a:ext cx="61087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g2f35c8799d2_0_76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2971800" y="5994400"/>
            <a:ext cx="13462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g2f35c8799d2_0_763"/>
          <p:cNvSpPr txBox="1"/>
          <p:nvPr/>
        </p:nvSpPr>
        <p:spPr>
          <a:xfrm>
            <a:off x="3975100" y="5308600"/>
            <a:ext cx="34671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endParaRPr/>
          </a:p>
        </p:txBody>
      </p:sp>
      <p:sp>
        <p:nvSpPr>
          <p:cNvPr id="843" name="Google Shape;843;g2f35c8799d2_0_763"/>
          <p:cNvSpPr txBox="1"/>
          <p:nvPr/>
        </p:nvSpPr>
        <p:spPr>
          <a:xfrm>
            <a:off x="2108200" y="5397500"/>
            <a:ext cx="12954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pic>
        <p:nvPicPr>
          <p:cNvPr id="844" name="Google Shape;844;g2f35c8799d2_0_76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90700" y="7531100"/>
            <a:ext cx="61087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g2f35c8799d2_0_76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2971800" y="8458200"/>
            <a:ext cx="13462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g2f35c8799d2_0_763"/>
          <p:cNvSpPr txBox="1"/>
          <p:nvPr/>
        </p:nvSpPr>
        <p:spPr>
          <a:xfrm>
            <a:off x="3975100" y="7772400"/>
            <a:ext cx="34671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인공지능</a:t>
            </a:r>
            <a:endParaRPr/>
          </a:p>
        </p:txBody>
      </p:sp>
      <p:sp>
        <p:nvSpPr>
          <p:cNvPr id="847" name="Google Shape;847;g2f35c8799d2_0_763"/>
          <p:cNvSpPr txBox="1"/>
          <p:nvPr/>
        </p:nvSpPr>
        <p:spPr>
          <a:xfrm>
            <a:off x="2108200" y="7861300"/>
            <a:ext cx="12954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848" name="Google Shape;848;g2f35c8799d2_0_763"/>
          <p:cNvSpPr txBox="1"/>
          <p:nvPr/>
        </p:nvSpPr>
        <p:spPr>
          <a:xfrm>
            <a:off x="9398000" y="3041650"/>
            <a:ext cx="5524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질문</a:t>
            </a:r>
            <a:endParaRPr sz="4000"/>
          </a:p>
        </p:txBody>
      </p:sp>
      <p:sp>
        <p:nvSpPr>
          <p:cNvPr id="849" name="Google Shape;849;g2f35c8799d2_0_763"/>
          <p:cNvSpPr txBox="1"/>
          <p:nvPr/>
        </p:nvSpPr>
        <p:spPr>
          <a:xfrm>
            <a:off x="9398000" y="5499100"/>
            <a:ext cx="5524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공부</a:t>
            </a:r>
            <a:endParaRPr sz="4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g2f35c8799d2_0_763"/>
          <p:cNvSpPr txBox="1"/>
          <p:nvPr/>
        </p:nvSpPr>
        <p:spPr>
          <a:xfrm>
            <a:off x="3657600" y="1003300"/>
            <a:ext cx="7875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851" name="Google Shape;851;g2f35c8799d2_0_763"/>
          <p:cNvSpPr txBox="1"/>
          <p:nvPr/>
        </p:nvSpPr>
        <p:spPr>
          <a:xfrm>
            <a:off x="9584425" y="7912100"/>
            <a:ext cx="5524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파이썬, 알고리즘 사용</a:t>
            </a:r>
            <a:endParaRPr sz="4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g2f35c8799d2_0_6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g2f35c8799d2_0_660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858" name="Google Shape;858;g2f35c8799d2_0_660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859" name="Google Shape;859;g2f35c8799d2_0_660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860" name="Google Shape;860;g2f35c8799d2_0_660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861" name="Google Shape;861;g2f35c8799d2_0_660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862" name="Google Shape;862;g2f35c8799d2_0_660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pic>
        <p:nvPicPr>
          <p:cNvPr id="863" name="Google Shape;863;g2f35c8799d2_0_6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87500" y="889000"/>
            <a:ext cx="31369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g2f35c8799d2_0_6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7100" y="889000"/>
            <a:ext cx="12826999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g2f35c8799d2_0_6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316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g2f35c8799d2_0_6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9888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g2f35c8799d2_0_6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4460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g2f35c8799d2_0_6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9032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g2f35c8799d2_0_660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g2f35c8799d2_0_660"/>
          <p:cNvSpPr txBox="1"/>
          <p:nvPr/>
        </p:nvSpPr>
        <p:spPr>
          <a:xfrm>
            <a:off x="1447800" y="1079500"/>
            <a:ext cx="2286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4800">
                <a:solidFill>
                  <a:srgbClr val="41C5FF"/>
                </a:solidFill>
              </a:rPr>
              <a:t>5</a:t>
            </a:r>
            <a:endParaRPr/>
          </a:p>
        </p:txBody>
      </p:sp>
      <p:sp>
        <p:nvSpPr>
          <p:cNvPr id="871" name="Google Shape;871;g2f35c8799d2_0_660"/>
          <p:cNvSpPr txBox="1"/>
          <p:nvPr/>
        </p:nvSpPr>
        <p:spPr>
          <a:xfrm>
            <a:off x="4521200" y="1079500"/>
            <a:ext cx="6910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최종결론 </a:t>
            </a:r>
            <a:endParaRPr/>
          </a:p>
        </p:txBody>
      </p:sp>
      <p:sp>
        <p:nvSpPr>
          <p:cNvPr id="872" name="Google Shape;872;g2f35c8799d2_0_660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웹 크롤링 프로젝트</a:t>
            </a:r>
            <a:endParaRPr/>
          </a:p>
        </p:txBody>
      </p:sp>
      <p:sp>
        <p:nvSpPr>
          <p:cNvPr id="873" name="Google Shape;873;g2f35c8799d2_0_660"/>
          <p:cNvSpPr txBox="1"/>
          <p:nvPr/>
        </p:nvSpPr>
        <p:spPr>
          <a:xfrm>
            <a:off x="3657600" y="1003300"/>
            <a:ext cx="7875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pic>
        <p:nvPicPr>
          <p:cNvPr id="874" name="Google Shape;874;g2f35c8799d2_0_6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97500" y="2235200"/>
            <a:ext cx="7633334" cy="789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g2f35c8799d2_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0700" y="7531100"/>
            <a:ext cx="15633701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g2f35c8799d2_6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200" y="77787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g2f35c8799d2_6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g2f35c8799d2_6_0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883" name="Google Shape;883;g2f35c8799d2_6_0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884" name="Google Shape;884;g2f35c8799d2_6_0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885" name="Google Shape;885;g2f35c8799d2_6_0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886" name="Google Shape;886;g2f35c8799d2_6_0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887" name="Google Shape;887;g2f35c8799d2_6_0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pic>
        <p:nvPicPr>
          <p:cNvPr id="888" name="Google Shape;888;g2f35c8799d2_6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87500" y="889000"/>
            <a:ext cx="31369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g2f35c8799d2_6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7100" y="889000"/>
            <a:ext cx="12826999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g2f35c8799d2_6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5316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g2f35c8799d2_6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9888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g2f35c8799d2_6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4460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g2f35c8799d2_6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9032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g2f35c8799d2_6_0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g2f35c8799d2_6_0"/>
          <p:cNvSpPr txBox="1"/>
          <p:nvPr/>
        </p:nvSpPr>
        <p:spPr>
          <a:xfrm>
            <a:off x="1447800" y="1079500"/>
            <a:ext cx="2286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en-US" sz="4800">
                <a:solidFill>
                  <a:srgbClr val="41C5FF"/>
                </a:solidFill>
              </a:rPr>
              <a:t>4</a:t>
            </a:r>
            <a:endParaRPr/>
          </a:p>
        </p:txBody>
      </p:sp>
      <p:sp>
        <p:nvSpPr>
          <p:cNvPr id="896" name="Google Shape;896;g2f35c8799d2_6_0"/>
          <p:cNvSpPr txBox="1"/>
          <p:nvPr/>
        </p:nvSpPr>
        <p:spPr>
          <a:xfrm>
            <a:off x="4521200" y="1079500"/>
            <a:ext cx="6910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최종결론</a:t>
            </a:r>
            <a:endParaRPr/>
          </a:p>
        </p:txBody>
      </p:sp>
      <p:sp>
        <p:nvSpPr>
          <p:cNvPr id="897" name="Google Shape;897;g2f35c8799d2_6_0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웹 크롤링 프로젝트</a:t>
            </a:r>
            <a:endParaRPr/>
          </a:p>
        </p:txBody>
      </p:sp>
      <p:sp>
        <p:nvSpPr>
          <p:cNvPr id="898" name="Google Shape;898;g2f35c8799d2_6_0"/>
          <p:cNvSpPr txBox="1"/>
          <p:nvPr/>
        </p:nvSpPr>
        <p:spPr>
          <a:xfrm>
            <a:off x="3657600" y="1003300"/>
            <a:ext cx="7875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pic>
        <p:nvPicPr>
          <p:cNvPr id="899" name="Google Shape;899;g2f35c8799d2_6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90700" y="2603500"/>
            <a:ext cx="61087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g2f35c8799d2_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0000" y="2603500"/>
            <a:ext cx="8534401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g2f35c8799d2_6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890000" y="5067300"/>
            <a:ext cx="8534401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g2f35c8799d2_6_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99400" y="3530600"/>
            <a:ext cx="1041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g2f35c8799d2_6_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99400" y="5994400"/>
            <a:ext cx="1041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g2f35c8799d2_6_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5400000">
            <a:off x="2971800" y="3530600"/>
            <a:ext cx="13462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g2f35c8799d2_6_0"/>
          <p:cNvSpPr txBox="1"/>
          <p:nvPr/>
        </p:nvSpPr>
        <p:spPr>
          <a:xfrm>
            <a:off x="3975100" y="2844800"/>
            <a:ext cx="34671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개발자</a:t>
            </a:r>
            <a:endParaRPr/>
          </a:p>
        </p:txBody>
      </p:sp>
      <p:sp>
        <p:nvSpPr>
          <p:cNvPr id="906" name="Google Shape;906;g2f35c8799d2_6_0"/>
          <p:cNvSpPr txBox="1"/>
          <p:nvPr/>
        </p:nvSpPr>
        <p:spPr>
          <a:xfrm>
            <a:off x="2108200" y="2933700"/>
            <a:ext cx="12954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id="907" name="Google Shape;907;g2f35c8799d2_6_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790700" y="5067300"/>
            <a:ext cx="61087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g2f35c8799d2_6_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5400000">
            <a:off x="2971800" y="5994400"/>
            <a:ext cx="1346200" cy="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g2f35c8799d2_6_0"/>
          <p:cNvSpPr txBox="1"/>
          <p:nvPr/>
        </p:nvSpPr>
        <p:spPr>
          <a:xfrm>
            <a:off x="3975100" y="5308600"/>
            <a:ext cx="34671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모든분야</a:t>
            </a:r>
            <a:endParaRPr/>
          </a:p>
        </p:txBody>
      </p:sp>
      <p:sp>
        <p:nvSpPr>
          <p:cNvPr id="910" name="Google Shape;910;g2f35c8799d2_6_0"/>
          <p:cNvSpPr txBox="1"/>
          <p:nvPr/>
        </p:nvSpPr>
        <p:spPr>
          <a:xfrm>
            <a:off x="2108200" y="5397500"/>
            <a:ext cx="12954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/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911" name="Google Shape;911;g2f35c8799d2_6_0"/>
          <p:cNvSpPr txBox="1"/>
          <p:nvPr/>
        </p:nvSpPr>
        <p:spPr>
          <a:xfrm>
            <a:off x="2180625" y="7937500"/>
            <a:ext cx="14744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공부를 열심히하여 관련경험과 개발기술을 축적하자</a:t>
            </a:r>
            <a:endParaRPr sz="4000"/>
          </a:p>
        </p:txBody>
      </p:sp>
      <p:sp>
        <p:nvSpPr>
          <p:cNvPr id="912" name="Google Shape;912;g2f35c8799d2_6_0"/>
          <p:cNvSpPr txBox="1"/>
          <p:nvPr/>
        </p:nvSpPr>
        <p:spPr>
          <a:xfrm>
            <a:off x="9398000" y="5499100"/>
            <a:ext cx="5524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관련경험, 개발기술</a:t>
            </a:r>
            <a:endParaRPr sz="4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g2f35c8799d2_6_0"/>
          <p:cNvSpPr txBox="1"/>
          <p:nvPr/>
        </p:nvSpPr>
        <p:spPr>
          <a:xfrm>
            <a:off x="3657600" y="1003300"/>
            <a:ext cx="7875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914" name="Google Shape;914;g2f35c8799d2_6_0"/>
          <p:cNvSpPr txBox="1"/>
          <p:nvPr/>
        </p:nvSpPr>
        <p:spPr>
          <a:xfrm>
            <a:off x="9550400" y="3041650"/>
            <a:ext cx="5524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질문 -커뮤니케이션</a:t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2f35c8799d2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100" y="889000"/>
            <a:ext cx="164973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f35c8799d2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f35c8799d2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4500" y="1231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f35c8799d2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9000" y="1231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f35c8799d2_1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16200" y="1231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f35c8799d2_1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73400" y="1231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f35c8799d2_1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24100" y="4356100"/>
            <a:ext cx="11938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f35c8799d2_1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985500" y="3225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f35c8799d2_1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68100" y="3225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f35c8799d2_1_0"/>
          <p:cNvPicPr preferRelativeResize="0"/>
          <p:nvPr/>
        </p:nvPicPr>
        <p:blipFill rotWithShape="1">
          <a:blip r:embed="rId11">
            <a:alphaModFix amt="20000"/>
          </a:blip>
          <a:srcRect b="0" l="0" r="0" t="0"/>
          <a:stretch/>
        </p:blipFill>
        <p:spPr>
          <a:xfrm>
            <a:off x="16573500" y="5651500"/>
            <a:ext cx="5130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f35c8799d2_1_0"/>
          <p:cNvPicPr preferRelativeResize="0"/>
          <p:nvPr/>
        </p:nvPicPr>
        <p:blipFill rotWithShape="1">
          <a:blip r:embed="rId11">
            <a:alphaModFix amt="20000"/>
          </a:blip>
          <a:srcRect b="0" l="0" r="0" t="0"/>
          <a:stretch/>
        </p:blipFill>
        <p:spPr>
          <a:xfrm>
            <a:off x="16573500" y="6388100"/>
            <a:ext cx="5130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f35c8799d2_1_0"/>
          <p:cNvPicPr preferRelativeResize="0"/>
          <p:nvPr/>
        </p:nvPicPr>
        <p:blipFill rotWithShape="1">
          <a:blip r:embed="rId11">
            <a:alphaModFix amt="20000"/>
          </a:blip>
          <a:srcRect b="0" l="0" r="0" t="0"/>
          <a:stretch/>
        </p:blipFill>
        <p:spPr>
          <a:xfrm>
            <a:off x="16573500" y="7124700"/>
            <a:ext cx="5130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f35c8799d2_1_0"/>
          <p:cNvPicPr preferRelativeResize="0"/>
          <p:nvPr/>
        </p:nvPicPr>
        <p:blipFill rotWithShape="1">
          <a:blip r:embed="rId12">
            <a:alphaModFix amt="15000"/>
          </a:blip>
          <a:srcRect b="0" l="0" r="0" t="0"/>
          <a:stretch/>
        </p:blipFill>
        <p:spPr>
          <a:xfrm rot="-3180000">
            <a:off x="13017500" y="8432800"/>
            <a:ext cx="2476500" cy="20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f35c8799d2_1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023100" y="3009900"/>
            <a:ext cx="29718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f35c8799d2_1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023100" y="3594100"/>
            <a:ext cx="29718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f35c8799d2_1_0"/>
          <p:cNvSpPr txBox="1"/>
          <p:nvPr/>
        </p:nvSpPr>
        <p:spPr>
          <a:xfrm>
            <a:off x="2235200" y="2540000"/>
            <a:ext cx="45081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네이버</a:t>
            </a:r>
            <a:endParaRPr/>
          </a:p>
        </p:txBody>
      </p:sp>
      <p:sp>
        <p:nvSpPr>
          <p:cNvPr id="179" name="Google Shape;179;g2f35c8799d2_1_0"/>
          <p:cNvSpPr txBox="1"/>
          <p:nvPr/>
        </p:nvSpPr>
        <p:spPr>
          <a:xfrm>
            <a:off x="3784600" y="4076700"/>
            <a:ext cx="75564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면접후기</a:t>
            </a:r>
            <a:endParaRPr/>
          </a:p>
        </p:txBody>
      </p:sp>
      <p:sp>
        <p:nvSpPr>
          <p:cNvPr id="180" name="Google Shape;180;g2f35c8799d2_1_0"/>
          <p:cNvSpPr txBox="1"/>
          <p:nvPr/>
        </p:nvSpPr>
        <p:spPr>
          <a:xfrm>
            <a:off x="4635500" y="5626100"/>
            <a:ext cx="59181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키워드 분석</a:t>
            </a:r>
            <a:endParaRPr/>
          </a:p>
        </p:txBody>
      </p:sp>
      <p:sp>
        <p:nvSpPr>
          <p:cNvPr id="181" name="Google Shape;181;g2f35c8799d2_1_0"/>
          <p:cNvSpPr txBox="1"/>
          <p:nvPr/>
        </p:nvSpPr>
        <p:spPr>
          <a:xfrm>
            <a:off x="11404600" y="3886200"/>
            <a:ext cx="6222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0" u="none" cap="none" strike="noStrike">
                <a:solidFill>
                  <a:srgbClr val="DC56A9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</p:txBody>
      </p:sp>
      <p:sp>
        <p:nvSpPr>
          <p:cNvPr id="182" name="Google Shape;182;g2f35c8799d2_1_0"/>
          <p:cNvSpPr txBox="1"/>
          <p:nvPr/>
        </p:nvSpPr>
        <p:spPr>
          <a:xfrm>
            <a:off x="10960100" y="5473700"/>
            <a:ext cx="13080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700" u="none" cap="none" strike="noStrike">
                <a:solidFill>
                  <a:srgbClr val="FF630E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83" name="Google Shape;183;g2f35c8799d2_1_0"/>
          <p:cNvSpPr txBox="1"/>
          <p:nvPr/>
        </p:nvSpPr>
        <p:spPr>
          <a:xfrm>
            <a:off x="2235200" y="5626100"/>
            <a:ext cx="19938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6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[     ]</a:t>
            </a:r>
            <a:endParaRPr/>
          </a:p>
        </p:txBody>
      </p:sp>
      <p:sp>
        <p:nvSpPr>
          <p:cNvPr id="184" name="Google Shape;184;g2f35c8799d2_1_0"/>
          <p:cNvSpPr txBox="1"/>
          <p:nvPr/>
        </p:nvSpPr>
        <p:spPr>
          <a:xfrm>
            <a:off x="3683000" y="1181100"/>
            <a:ext cx="2374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웹 크롤링 프로젝트</a:t>
            </a:r>
            <a:endParaRPr/>
          </a:p>
        </p:txBody>
      </p:sp>
      <p:sp>
        <p:nvSpPr>
          <p:cNvPr id="185" name="Google Shape;185;g2f35c8799d2_1_0"/>
          <p:cNvSpPr txBox="1"/>
          <p:nvPr/>
        </p:nvSpPr>
        <p:spPr>
          <a:xfrm>
            <a:off x="2298700" y="7937500"/>
            <a:ext cx="55974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 </a:t>
            </a:r>
            <a:r>
              <a:rPr lang="en-US" sz="2600">
                <a:solidFill>
                  <a:srgbClr val="FF630E"/>
                </a:solidFill>
              </a:rPr>
              <a:t>interview</a:t>
            </a:r>
            <a:r>
              <a:rPr b="0" i="0" lang="en-US" sz="2600" u="none" cap="none" strike="noStrike">
                <a:solidFill>
                  <a:srgbClr val="FF630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 )    {</a:t>
            </a:r>
            <a:endParaRPr/>
          </a:p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presenter :  = </a:t>
            </a:r>
            <a:r>
              <a:rPr lang="en-US" sz="2600">
                <a:solidFill>
                  <a:srgbClr val="41C5FF"/>
                </a:solidFill>
                <a:latin typeface="Calibri"/>
                <a:ea typeface="Calibri"/>
                <a:cs typeface="Calibri"/>
                <a:sym typeface="Calibri"/>
              </a:rPr>
              <a:t>곽경민</a:t>
            </a: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/</a:t>
            </a:r>
            <a:r>
              <a:rPr lang="en-US" sz="2600">
                <a:solidFill>
                  <a:srgbClr val="43D0AD"/>
                </a:solidFill>
                <a:latin typeface="Calibri"/>
                <a:ea typeface="Calibri"/>
                <a:cs typeface="Calibri"/>
                <a:sym typeface="Calibri"/>
              </a:rPr>
              <a:t>4조</a:t>
            </a: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6" name="Google Shape;186;g2f35c8799d2_1_0"/>
          <p:cNvSpPr txBox="1"/>
          <p:nvPr/>
        </p:nvSpPr>
        <p:spPr>
          <a:xfrm>
            <a:off x="16992600" y="-1054100"/>
            <a:ext cx="1511400" cy="47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00" u="none" cap="none" strike="noStrike">
                <a:solidFill>
                  <a:srgbClr val="DC56A9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</p:txBody>
      </p:sp>
      <p:sp>
        <p:nvSpPr>
          <p:cNvPr id="187" name="Google Shape;187;g2f35c8799d2_1_0"/>
          <p:cNvSpPr txBox="1"/>
          <p:nvPr/>
        </p:nvSpPr>
        <p:spPr>
          <a:xfrm>
            <a:off x="14757400" y="2324100"/>
            <a:ext cx="2489100" cy="53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900" u="none" cap="none" strike="noStrike">
                <a:solidFill>
                  <a:srgbClr val="FF630E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88" name="Google Shape;188;g2f35c8799d2_1_0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89" name="Google Shape;189;g2f35c8799d2_1_0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90" name="Google Shape;190;g2f35c8799d2_1_0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91" name="Google Shape;191;g2f35c8799d2_1_0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92" name="Google Shape;192;g2f35c8799d2_1_0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193" name="Google Shape;193;g2f35c8799d2_1_0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2f35c8799d2_1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00" y="889000"/>
            <a:ext cx="31369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f35c8799d2_1_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100" y="889000"/>
            <a:ext cx="12826999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f35c8799d2_1_154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6959600" y="3352800"/>
            <a:ext cx="5308600" cy="53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2f35c8799d2_1_154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>
            <a:off x="7543800" y="3937000"/>
            <a:ext cx="4140199" cy="414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f35c8799d2_1_154"/>
          <p:cNvPicPr preferRelativeResize="0"/>
          <p:nvPr/>
        </p:nvPicPr>
        <p:blipFill rotWithShape="1">
          <a:blip r:embed="rId7">
            <a:alphaModFix amt="50000"/>
          </a:blip>
          <a:srcRect b="0" l="0" r="0" t="0"/>
          <a:stretch/>
        </p:blipFill>
        <p:spPr>
          <a:xfrm>
            <a:off x="6451600" y="2857500"/>
            <a:ext cx="6311899" cy="631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f35c8799d2_1_1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5168900" y="4178300"/>
            <a:ext cx="3937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f35c8799d2_1_1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5316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f35c8799d2_1_1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9888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f35c8799d2_1_1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4460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f35c8799d2_1_15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9032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f35c8799d2_1_15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3200" y="28447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f35c8799d2_1_15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790700" y="2603500"/>
            <a:ext cx="7137399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f35c8799d2_1_15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790700" y="8051800"/>
            <a:ext cx="7137399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f35c8799d2_1_15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790700" y="4927600"/>
            <a:ext cx="7137399" cy="21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f35c8799d2_1_1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13652500" y="4178300"/>
            <a:ext cx="3937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f35c8799d2_1_15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287000" y="4927600"/>
            <a:ext cx="7137399" cy="21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f35c8799d2_1_15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287000" y="2603500"/>
            <a:ext cx="7137399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f35c8799d2_1_15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287000" y="8051800"/>
            <a:ext cx="7137399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f35c8799d2_1_15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 rot="10800000">
            <a:off x="1981200" y="7086600"/>
            <a:ext cx="67691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f35c8799d2_1_15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10800000">
            <a:off x="10464800" y="7086600"/>
            <a:ext cx="67691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f35c8799d2_1_15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f35c8799d2_1_1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5168900" y="7289800"/>
            <a:ext cx="3937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f35c8799d2_1_1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13652500" y="7289800"/>
            <a:ext cx="393700" cy="4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f35c8799d2_1_154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웹 크롤링 프로젝트</a:t>
            </a:r>
            <a:endParaRPr/>
          </a:p>
        </p:txBody>
      </p:sp>
      <p:sp>
        <p:nvSpPr>
          <p:cNvPr id="222" name="Google Shape;222;g2f35c8799d2_1_154"/>
          <p:cNvSpPr txBox="1"/>
          <p:nvPr/>
        </p:nvSpPr>
        <p:spPr>
          <a:xfrm>
            <a:off x="1447800" y="1079500"/>
            <a:ext cx="2286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/>
          </a:p>
        </p:txBody>
      </p:sp>
      <p:sp>
        <p:nvSpPr>
          <p:cNvPr id="223" name="Google Shape;223;g2f35c8799d2_1_154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224" name="Google Shape;224;g2f35c8799d2_1_154"/>
          <p:cNvSpPr txBox="1"/>
          <p:nvPr/>
        </p:nvSpPr>
        <p:spPr>
          <a:xfrm>
            <a:off x="3657600" y="1003300"/>
            <a:ext cx="7875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225" name="Google Shape;225;g2f35c8799d2_1_154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26" name="Google Shape;226;g2f35c8799d2_1_154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27" name="Google Shape;227;g2f35c8799d2_1_154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28" name="Google Shape;228;g2f35c8799d2_1_154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229" name="Google Shape;229;g2f35c8799d2_1_154"/>
          <p:cNvSpPr txBox="1"/>
          <p:nvPr/>
        </p:nvSpPr>
        <p:spPr>
          <a:xfrm>
            <a:off x="2044700" y="3022600"/>
            <a:ext cx="6629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네이버 API 사용</a:t>
            </a:r>
            <a:endParaRPr/>
          </a:p>
        </p:txBody>
      </p:sp>
      <p:sp>
        <p:nvSpPr>
          <p:cNvPr id="230" name="Google Shape;230;g2f35c8799d2_1_154"/>
          <p:cNvSpPr txBox="1"/>
          <p:nvPr/>
        </p:nvSpPr>
        <p:spPr>
          <a:xfrm>
            <a:off x="2317700" y="5422900"/>
            <a:ext cx="6083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네이버 블로그 내  면접 후기</a:t>
            </a:r>
            <a:endParaRPr sz="3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미리보기 내용 </a:t>
            </a:r>
            <a:endParaRPr sz="3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2f35c8799d2_1_154"/>
          <p:cNvSpPr txBox="1"/>
          <p:nvPr/>
        </p:nvSpPr>
        <p:spPr>
          <a:xfrm>
            <a:off x="2019300" y="8458200"/>
            <a:ext cx="6693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CSV 파일로 저장</a:t>
            </a:r>
            <a:endParaRPr/>
          </a:p>
        </p:txBody>
      </p:sp>
      <p:sp>
        <p:nvSpPr>
          <p:cNvPr id="232" name="Google Shape;232;g2f35c8799d2_1_154"/>
          <p:cNvSpPr txBox="1"/>
          <p:nvPr/>
        </p:nvSpPr>
        <p:spPr>
          <a:xfrm>
            <a:off x="10655300" y="3022600"/>
            <a:ext cx="6388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CSV 파일 → DataFrame</a:t>
            </a:r>
            <a:endParaRPr/>
          </a:p>
        </p:txBody>
      </p:sp>
      <p:sp>
        <p:nvSpPr>
          <p:cNvPr id="233" name="Google Shape;233;g2f35c8799d2_1_154"/>
          <p:cNvSpPr txBox="1"/>
          <p:nvPr/>
        </p:nvSpPr>
        <p:spPr>
          <a:xfrm>
            <a:off x="10661600" y="5353000"/>
            <a:ext cx="63882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각 검색어별 키워드 </a:t>
            </a:r>
            <a:endParaRPr sz="3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검색어별 키워드 빈도수 </a:t>
            </a:r>
            <a:endParaRPr sz="3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2f35c8799d2_1_154"/>
          <p:cNvSpPr txBox="1"/>
          <p:nvPr/>
        </p:nvSpPr>
        <p:spPr>
          <a:xfrm>
            <a:off x="10541000" y="8458200"/>
            <a:ext cx="6616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워월드그래</a:t>
            </a:r>
            <a:endParaRPr/>
          </a:p>
        </p:txBody>
      </p:sp>
      <p:sp>
        <p:nvSpPr>
          <p:cNvPr id="235" name="Google Shape;235;g2f35c8799d2_1_154"/>
          <p:cNvSpPr txBox="1"/>
          <p:nvPr/>
        </p:nvSpPr>
        <p:spPr>
          <a:xfrm>
            <a:off x="4521200" y="1079500"/>
            <a:ext cx="3985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크롤링</a:t>
            </a:r>
            <a:endParaRPr/>
          </a:p>
        </p:txBody>
      </p:sp>
      <p:sp>
        <p:nvSpPr>
          <p:cNvPr id="236" name="Google Shape;236;g2f35c8799d2_1_154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37" name="Google Shape;237;g2f35c8799d2_1_154"/>
          <p:cNvSpPr txBox="1"/>
          <p:nvPr/>
        </p:nvSpPr>
        <p:spPr>
          <a:xfrm>
            <a:off x="10502850" y="8394600"/>
            <a:ext cx="6693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워드 클라우드 &amp; bar 차트 표현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2f35c8799d2_1_3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00" y="889000"/>
            <a:ext cx="31369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f35c8799d2_1_3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100" y="889000"/>
            <a:ext cx="12826999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f35c8799d2_1_3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316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f35c8799d2_1_3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888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f35c8799d2_1_3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460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f35c8799d2_1_3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9032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f35c8799d2_1_3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3200" y="405765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f35c8799d2_1_3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f35c8799d2_1_3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57066" y="3219400"/>
            <a:ext cx="6624771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f35c8799d2_1_3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986152" y="2371675"/>
            <a:ext cx="5203206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f35c8799d2_1_3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428588" y="2371675"/>
            <a:ext cx="5203206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f35c8799d2_1_3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-5400000">
            <a:off x="5395600" y="3916950"/>
            <a:ext cx="355600" cy="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f35c8799d2_1_347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웹크롤링 프로젝트</a:t>
            </a:r>
            <a:endParaRPr/>
          </a:p>
        </p:txBody>
      </p:sp>
      <p:sp>
        <p:nvSpPr>
          <p:cNvPr id="255" name="Google Shape;255;g2f35c8799d2_1_347"/>
          <p:cNvSpPr txBox="1"/>
          <p:nvPr/>
        </p:nvSpPr>
        <p:spPr>
          <a:xfrm>
            <a:off x="1447800" y="1079500"/>
            <a:ext cx="2286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256" name="Google Shape;256;g2f35c8799d2_1_347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257" name="Google Shape;257;g2f35c8799d2_1_347"/>
          <p:cNvSpPr txBox="1"/>
          <p:nvPr/>
        </p:nvSpPr>
        <p:spPr>
          <a:xfrm>
            <a:off x="3820638" y="1003300"/>
            <a:ext cx="8559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258" name="Google Shape;258;g2f35c8799d2_1_347"/>
          <p:cNvSpPr txBox="1"/>
          <p:nvPr/>
        </p:nvSpPr>
        <p:spPr>
          <a:xfrm>
            <a:off x="4521200" y="1079500"/>
            <a:ext cx="4762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키워드 분석 (1)</a:t>
            </a:r>
            <a:endParaRPr/>
          </a:p>
        </p:txBody>
      </p:sp>
      <p:sp>
        <p:nvSpPr>
          <p:cNvPr id="259" name="Google Shape;259;g2f35c8799d2_1_347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60" name="Google Shape;260;g2f35c8799d2_1_347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61" name="Google Shape;261;g2f35c8799d2_1_347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62" name="Google Shape;262;g2f35c8799d2_1_347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pic>
        <p:nvPicPr>
          <p:cNvPr id="263" name="Google Shape;263;g2f35c8799d2_1_3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-5400000">
            <a:off x="13015025" y="3916950"/>
            <a:ext cx="355600" cy="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f35c8799d2_1_347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pic>
        <p:nvPicPr>
          <p:cNvPr id="265" name="Google Shape;265;g2f35c8799d2_1_3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86300" y="4032150"/>
            <a:ext cx="5977701" cy="5427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2f35c8799d2_1_34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004076" y="4032150"/>
            <a:ext cx="5977701" cy="542757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f35c8799d2_1_347"/>
          <p:cNvSpPr txBox="1"/>
          <p:nvPr/>
        </p:nvSpPr>
        <p:spPr>
          <a:xfrm>
            <a:off x="3206975" y="2536975"/>
            <a:ext cx="4832100" cy="11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개발자</a:t>
            </a:r>
            <a:endParaRPr sz="3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#회사 #코딩 #개발 #이직 #백엔드 #실무 # 전공자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2f35c8799d2_1_347"/>
          <p:cNvSpPr txBox="1"/>
          <p:nvPr/>
        </p:nvSpPr>
        <p:spPr>
          <a:xfrm>
            <a:off x="10614150" y="2506825"/>
            <a:ext cx="4832100" cy="11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 엔지니어</a:t>
            </a:r>
            <a:endParaRPr sz="3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#직무 #분석 #클라우드 #데이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터 #자격증 #시스템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2f35c8799d2_1_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00" y="889000"/>
            <a:ext cx="31369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f35c8799d2_1_3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100" y="889000"/>
            <a:ext cx="12826999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f35c8799d2_1_3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316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f35c8799d2_1_3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888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f35c8799d2_1_3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460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f35c8799d2_1_3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9032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f35c8799d2_1_3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3200" y="405765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f35c8799d2_1_37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f35c8799d2_1_37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57066" y="3219400"/>
            <a:ext cx="6624771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f35c8799d2_1_37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986152" y="2371675"/>
            <a:ext cx="5203206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f35c8799d2_1_37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428588" y="2371675"/>
            <a:ext cx="5203206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f35c8799d2_1_37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-5400000">
            <a:off x="5395600" y="3916950"/>
            <a:ext cx="355600" cy="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f35c8799d2_1_379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웹크롤링 프로젝트</a:t>
            </a:r>
            <a:endParaRPr/>
          </a:p>
        </p:txBody>
      </p:sp>
      <p:sp>
        <p:nvSpPr>
          <p:cNvPr id="286" name="Google Shape;286;g2f35c8799d2_1_379"/>
          <p:cNvSpPr txBox="1"/>
          <p:nvPr/>
        </p:nvSpPr>
        <p:spPr>
          <a:xfrm>
            <a:off x="1447800" y="1079500"/>
            <a:ext cx="2286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287" name="Google Shape;287;g2f35c8799d2_1_379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288" name="Google Shape;288;g2f35c8799d2_1_379"/>
          <p:cNvSpPr txBox="1"/>
          <p:nvPr/>
        </p:nvSpPr>
        <p:spPr>
          <a:xfrm>
            <a:off x="3820638" y="1003300"/>
            <a:ext cx="8559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289" name="Google Shape;289;g2f35c8799d2_1_379"/>
          <p:cNvSpPr txBox="1"/>
          <p:nvPr/>
        </p:nvSpPr>
        <p:spPr>
          <a:xfrm>
            <a:off x="4521200" y="1079500"/>
            <a:ext cx="71373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키워드 분석 (2) </a:t>
            </a:r>
            <a:endParaRPr/>
          </a:p>
        </p:txBody>
      </p:sp>
      <p:sp>
        <p:nvSpPr>
          <p:cNvPr id="290" name="Google Shape;290;g2f35c8799d2_1_379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91" name="Google Shape;291;g2f35c8799d2_1_379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92" name="Google Shape;292;g2f35c8799d2_1_379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93" name="Google Shape;293;g2f35c8799d2_1_379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294" name="Google Shape;294;g2f35c8799d2_1_379"/>
          <p:cNvSpPr txBox="1"/>
          <p:nvPr/>
        </p:nvSpPr>
        <p:spPr>
          <a:xfrm>
            <a:off x="3206975" y="2536975"/>
            <a:ext cx="4832100" cy="11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머신러닝 엔지니어</a:t>
            </a:r>
            <a:endParaRPr sz="3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#데이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터 # 인공지능 # 빅데이터 # 클라우드 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g2f35c8799d2_1_37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flipH="1" rot="-5400000">
            <a:off x="13015025" y="3916950"/>
            <a:ext cx="355600" cy="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f35c8799d2_1_37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85037" y="4032150"/>
            <a:ext cx="5780577" cy="539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f35c8799d2_1_37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302536" y="4032153"/>
            <a:ext cx="5780577" cy="539899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f35c8799d2_1_379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99" name="Google Shape;299;g2f35c8799d2_1_379"/>
          <p:cNvSpPr txBox="1"/>
          <p:nvPr/>
        </p:nvSpPr>
        <p:spPr>
          <a:xfrm>
            <a:off x="10614150" y="2506825"/>
            <a:ext cx="4832100" cy="11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인공지능</a:t>
            </a:r>
            <a:endParaRPr sz="3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#대학원 # 서류 # 융합 # 지원 #기</a:t>
            </a: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술 # 전공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g2f35c8799d2_1_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00" y="889000"/>
            <a:ext cx="31369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f35c8799d2_1_2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100" y="889000"/>
            <a:ext cx="12826999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f35c8799d2_1_231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웹 크롤링 프로젝트</a:t>
            </a:r>
            <a:endParaRPr/>
          </a:p>
        </p:txBody>
      </p:sp>
      <p:sp>
        <p:nvSpPr>
          <p:cNvPr id="307" name="Google Shape;307;g2f35c8799d2_1_231"/>
          <p:cNvSpPr txBox="1"/>
          <p:nvPr/>
        </p:nvSpPr>
        <p:spPr>
          <a:xfrm>
            <a:off x="1447800" y="1079500"/>
            <a:ext cx="2286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/>
          </a:p>
        </p:txBody>
      </p:sp>
      <p:pic>
        <p:nvPicPr>
          <p:cNvPr id="308" name="Google Shape;308;g2f35c8799d2_1_2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f35c8799d2_1_2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7700" y="532125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2f35c8799d2_1_2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316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f35c8799d2_1_2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9888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f35c8799d2_1_2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4460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f35c8799d2_1_2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9032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f35c8799d2_1_231"/>
          <p:cNvSpPr txBox="1"/>
          <p:nvPr/>
        </p:nvSpPr>
        <p:spPr>
          <a:xfrm>
            <a:off x="3657600" y="1003300"/>
            <a:ext cx="7875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315" name="Google Shape;315;g2f35c8799d2_1_231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16" name="Google Shape;316;g2f35c8799d2_1_231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17" name="Google Shape;317;g2f35c8799d2_1_231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318" name="Google Shape;318;g2f35c8799d2_1_231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319" name="Google Shape;319;g2f35c8799d2_1_231"/>
          <p:cNvSpPr txBox="1"/>
          <p:nvPr/>
        </p:nvSpPr>
        <p:spPr>
          <a:xfrm>
            <a:off x="4521200" y="1079500"/>
            <a:ext cx="64515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가장 많이 나온 키워드 (1)</a:t>
            </a:r>
            <a:endParaRPr/>
          </a:p>
        </p:txBody>
      </p:sp>
      <p:pic>
        <p:nvPicPr>
          <p:cNvPr id="320" name="Google Shape;320;g2f35c8799d2_1_2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41550" y="2603500"/>
            <a:ext cx="6743701" cy="673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f35c8799d2_1_231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22" name="Google Shape;322;g2f35c8799d2_1_231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pic>
        <p:nvPicPr>
          <p:cNvPr id="323" name="Google Shape;323;g2f35c8799d2_1_2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223600" y="2606425"/>
            <a:ext cx="6794500" cy="672994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f35c8799d2_1_231"/>
          <p:cNvSpPr/>
          <p:nvPr/>
        </p:nvSpPr>
        <p:spPr>
          <a:xfrm>
            <a:off x="5842000" y="8896350"/>
            <a:ext cx="635100" cy="292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2f35c8799d2_1_231"/>
          <p:cNvSpPr/>
          <p:nvPr/>
        </p:nvSpPr>
        <p:spPr>
          <a:xfrm>
            <a:off x="3556000" y="8896350"/>
            <a:ext cx="635100" cy="292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2f35c8799d2_1_231"/>
          <p:cNvSpPr/>
          <p:nvPr/>
        </p:nvSpPr>
        <p:spPr>
          <a:xfrm>
            <a:off x="10896500" y="9017000"/>
            <a:ext cx="635100" cy="292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2f35c8799d2_1_231"/>
          <p:cNvSpPr/>
          <p:nvPr/>
        </p:nvSpPr>
        <p:spPr>
          <a:xfrm>
            <a:off x="11531600" y="9017000"/>
            <a:ext cx="635100" cy="292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2f35c8799d2_1_231"/>
          <p:cNvSpPr/>
          <p:nvPr/>
        </p:nvSpPr>
        <p:spPr>
          <a:xfrm>
            <a:off x="12103200" y="9017000"/>
            <a:ext cx="520800" cy="292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2f35c8799d2_1_231"/>
          <p:cNvSpPr/>
          <p:nvPr/>
        </p:nvSpPr>
        <p:spPr>
          <a:xfrm>
            <a:off x="13265150" y="9017000"/>
            <a:ext cx="520800" cy="292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2f35c8799d2_1_231"/>
          <p:cNvSpPr/>
          <p:nvPr/>
        </p:nvSpPr>
        <p:spPr>
          <a:xfrm>
            <a:off x="14427100" y="9017000"/>
            <a:ext cx="520800" cy="292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g2f35c8799d2_1_231"/>
          <p:cNvSpPr/>
          <p:nvPr/>
        </p:nvSpPr>
        <p:spPr>
          <a:xfrm>
            <a:off x="7600950" y="8896350"/>
            <a:ext cx="520800" cy="292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2f35c8799d2_1_231"/>
          <p:cNvSpPr/>
          <p:nvPr/>
        </p:nvSpPr>
        <p:spPr>
          <a:xfrm>
            <a:off x="13906300" y="9017000"/>
            <a:ext cx="520800" cy="292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2f35c8799d2_1_231"/>
          <p:cNvSpPr/>
          <p:nvPr/>
        </p:nvSpPr>
        <p:spPr>
          <a:xfrm>
            <a:off x="5321200" y="8896350"/>
            <a:ext cx="520800" cy="292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2f35c8799d2_1_231"/>
          <p:cNvSpPr txBox="1"/>
          <p:nvPr/>
        </p:nvSpPr>
        <p:spPr>
          <a:xfrm>
            <a:off x="7811575" y="9524900"/>
            <a:ext cx="32751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검색어간 차이가 큰 키워드 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2f35c8799d2_1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00" y="889000"/>
            <a:ext cx="31369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f35c8799d2_1_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100" y="889000"/>
            <a:ext cx="12826999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2f35c8799d2_1_200"/>
          <p:cNvSpPr txBox="1"/>
          <p:nvPr/>
        </p:nvSpPr>
        <p:spPr>
          <a:xfrm>
            <a:off x="14947900" y="1333500"/>
            <a:ext cx="1892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</a:rPr>
              <a:t>웹 크롤링 프로젝트</a:t>
            </a:r>
            <a:endParaRPr/>
          </a:p>
        </p:txBody>
      </p:sp>
      <p:sp>
        <p:nvSpPr>
          <p:cNvPr id="342" name="Google Shape;342;g2f35c8799d2_1_200"/>
          <p:cNvSpPr txBox="1"/>
          <p:nvPr/>
        </p:nvSpPr>
        <p:spPr>
          <a:xfrm>
            <a:off x="1447800" y="1079500"/>
            <a:ext cx="22860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PART 1</a:t>
            </a:r>
            <a:endParaRPr/>
          </a:p>
        </p:txBody>
      </p:sp>
      <p:pic>
        <p:nvPicPr>
          <p:cNvPr id="343" name="Google Shape;343;g2f35c8799d2_1_2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f35c8799d2_1_2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200" y="528955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f35c8799d2_1_2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21800" y="2603500"/>
            <a:ext cx="8102601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f35c8799d2_1_2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21800" y="4368800"/>
            <a:ext cx="8102601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f35c8799d2_1_2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21800" y="6134100"/>
            <a:ext cx="8102601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f35c8799d2_1_2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21800" y="7912100"/>
            <a:ext cx="8102601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f35c8799d2_1_2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67800" y="5715000"/>
            <a:ext cx="6731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f35c8799d2_1_2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5316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2f35c8799d2_1_20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9888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f35c8799d2_1_20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4460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f35c8799d2_1_20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903200" y="1358900"/>
            <a:ext cx="254000" cy="2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f35c8799d2_1_200"/>
          <p:cNvSpPr txBox="1"/>
          <p:nvPr/>
        </p:nvSpPr>
        <p:spPr>
          <a:xfrm>
            <a:off x="3657600" y="1003300"/>
            <a:ext cx="7875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355" name="Google Shape;355;g2f35c8799d2_1_200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56" name="Google Shape;356;g2f35c8799d2_1_200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57" name="Google Shape;357;g2f35c8799d2_1_200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358" name="Google Shape;358;g2f35c8799d2_1_200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359" name="Google Shape;359;g2f35c8799d2_1_200"/>
          <p:cNvSpPr txBox="1"/>
          <p:nvPr/>
        </p:nvSpPr>
        <p:spPr>
          <a:xfrm>
            <a:off x="9563100" y="3022600"/>
            <a:ext cx="76074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머신</a:t>
            </a:r>
            <a:endParaRPr sz="2800"/>
          </a:p>
        </p:txBody>
      </p:sp>
      <p:sp>
        <p:nvSpPr>
          <p:cNvPr id="360" name="Google Shape;360;g2f35c8799d2_1_200"/>
          <p:cNvSpPr txBox="1"/>
          <p:nvPr/>
        </p:nvSpPr>
        <p:spPr>
          <a:xfrm>
            <a:off x="9550400" y="4440175"/>
            <a:ext cx="76455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예상외로 개발자의 부트캠프 비중이 낮고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 엔지니어와 머신러닝 엔지니어는 높음 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g2f35c8799d2_1_200"/>
          <p:cNvSpPr txBox="1"/>
          <p:nvPr/>
        </p:nvSpPr>
        <p:spPr>
          <a:xfrm>
            <a:off x="9537700" y="6553200"/>
            <a:ext cx="7670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데이터 엔지니어와 머신러닝엔지니어는 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실무경험 비중을 많이 보는 듯함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2f35c8799d2_1_200"/>
          <p:cNvSpPr txBox="1"/>
          <p:nvPr/>
        </p:nvSpPr>
        <p:spPr>
          <a:xfrm>
            <a:off x="9461500" y="8331200"/>
            <a:ext cx="78105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머신러닝 엔지니어와 데이터 엔지니어는 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시스템 구축 관련 업무 비중을 많이 보는 듯함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2f35c8799d2_1_200"/>
          <p:cNvSpPr txBox="1"/>
          <p:nvPr/>
        </p:nvSpPr>
        <p:spPr>
          <a:xfrm>
            <a:off x="4521200" y="1079500"/>
            <a:ext cx="7378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가장 많이 나온 공</a:t>
            </a: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통 </a:t>
            </a: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키워드 </a:t>
            </a:r>
            <a:endParaRPr/>
          </a:p>
        </p:txBody>
      </p:sp>
      <p:sp>
        <p:nvSpPr>
          <p:cNvPr id="364" name="Google Shape;364;g2f35c8799d2_1_200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65" name="Google Shape;365;g2f35c8799d2_1_200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pic>
        <p:nvPicPr>
          <p:cNvPr id="366" name="Google Shape;366;g2f35c8799d2_1_20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98600" y="2654200"/>
            <a:ext cx="7035799" cy="703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f35c8799d2_1_200"/>
          <p:cNvSpPr txBox="1"/>
          <p:nvPr/>
        </p:nvSpPr>
        <p:spPr>
          <a:xfrm>
            <a:off x="9550400" y="2746250"/>
            <a:ext cx="76455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학위를 많이 보는 머신러닝 분야는 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회사 키워드 비중이 낮은 것을 확인 가능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735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g2f35c8799d2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100" y="889000"/>
            <a:ext cx="164973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f35c8799d2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2184400" y="6108700"/>
            <a:ext cx="7035799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f35c8799d2_0_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4500" y="1231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f35c8799d2_0_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9000" y="1231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2f35c8799d2_0_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16200" y="1231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2f35c8799d2_0_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73400" y="12319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f35c8799d2_0_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24100" y="4356100"/>
            <a:ext cx="11938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2f35c8799d2_0_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985500" y="3225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f35c8799d2_0_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468100" y="3225800"/>
            <a:ext cx="2540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2f35c8799d2_0_35"/>
          <p:cNvPicPr preferRelativeResize="0"/>
          <p:nvPr/>
        </p:nvPicPr>
        <p:blipFill rotWithShape="1">
          <a:blip r:embed="rId11">
            <a:alphaModFix amt="20000"/>
          </a:blip>
          <a:srcRect b="0" l="0" r="0" t="0"/>
          <a:stretch/>
        </p:blipFill>
        <p:spPr>
          <a:xfrm>
            <a:off x="16573500" y="5651500"/>
            <a:ext cx="5130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2f35c8799d2_0_35"/>
          <p:cNvPicPr preferRelativeResize="0"/>
          <p:nvPr/>
        </p:nvPicPr>
        <p:blipFill rotWithShape="1">
          <a:blip r:embed="rId11">
            <a:alphaModFix amt="20000"/>
          </a:blip>
          <a:srcRect b="0" l="0" r="0" t="0"/>
          <a:stretch/>
        </p:blipFill>
        <p:spPr>
          <a:xfrm>
            <a:off x="16573500" y="6388100"/>
            <a:ext cx="5130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f35c8799d2_0_35"/>
          <p:cNvPicPr preferRelativeResize="0"/>
          <p:nvPr/>
        </p:nvPicPr>
        <p:blipFill rotWithShape="1">
          <a:blip r:embed="rId11">
            <a:alphaModFix amt="20000"/>
          </a:blip>
          <a:srcRect b="0" l="0" r="0" t="0"/>
          <a:stretch/>
        </p:blipFill>
        <p:spPr>
          <a:xfrm>
            <a:off x="16573500" y="7124700"/>
            <a:ext cx="51308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f35c8799d2_0_35"/>
          <p:cNvPicPr preferRelativeResize="0"/>
          <p:nvPr/>
        </p:nvPicPr>
        <p:blipFill rotWithShape="1">
          <a:blip r:embed="rId12">
            <a:alphaModFix amt="15000"/>
          </a:blip>
          <a:srcRect b="0" l="0" r="0" t="0"/>
          <a:stretch/>
        </p:blipFill>
        <p:spPr>
          <a:xfrm rot="-3180000">
            <a:off x="13017500" y="8432800"/>
            <a:ext cx="2476500" cy="20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2f35c8799d2_0_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023100" y="3009900"/>
            <a:ext cx="297180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f35c8799d2_0_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023100" y="3594100"/>
            <a:ext cx="2971800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f35c8799d2_0_35"/>
          <p:cNvSpPr txBox="1"/>
          <p:nvPr/>
        </p:nvSpPr>
        <p:spPr>
          <a:xfrm>
            <a:off x="2235200" y="2540000"/>
            <a:ext cx="45081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티스토리</a:t>
            </a:r>
            <a:endParaRPr/>
          </a:p>
        </p:txBody>
      </p:sp>
      <p:sp>
        <p:nvSpPr>
          <p:cNvPr id="388" name="Google Shape;388;g2f35c8799d2_0_35"/>
          <p:cNvSpPr txBox="1"/>
          <p:nvPr/>
        </p:nvSpPr>
        <p:spPr>
          <a:xfrm>
            <a:off x="3784600" y="4076700"/>
            <a:ext cx="75564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면접후기</a:t>
            </a:r>
            <a:endParaRPr/>
          </a:p>
        </p:txBody>
      </p:sp>
      <p:sp>
        <p:nvSpPr>
          <p:cNvPr id="389" name="Google Shape;389;g2f35c8799d2_0_35"/>
          <p:cNvSpPr txBox="1"/>
          <p:nvPr/>
        </p:nvSpPr>
        <p:spPr>
          <a:xfrm>
            <a:off x="4635500" y="5626100"/>
            <a:ext cx="59181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키워드 분석</a:t>
            </a:r>
            <a:endParaRPr/>
          </a:p>
        </p:txBody>
      </p:sp>
      <p:sp>
        <p:nvSpPr>
          <p:cNvPr id="390" name="Google Shape;390;g2f35c8799d2_0_35"/>
          <p:cNvSpPr txBox="1"/>
          <p:nvPr/>
        </p:nvSpPr>
        <p:spPr>
          <a:xfrm>
            <a:off x="11404600" y="3886200"/>
            <a:ext cx="6222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0" u="none" cap="none" strike="noStrike">
                <a:solidFill>
                  <a:srgbClr val="DC56A9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</p:txBody>
      </p:sp>
      <p:sp>
        <p:nvSpPr>
          <p:cNvPr id="391" name="Google Shape;391;g2f35c8799d2_0_35"/>
          <p:cNvSpPr txBox="1"/>
          <p:nvPr/>
        </p:nvSpPr>
        <p:spPr>
          <a:xfrm>
            <a:off x="10960100" y="5473700"/>
            <a:ext cx="13080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700" u="none" cap="none" strike="noStrike">
                <a:solidFill>
                  <a:srgbClr val="FF630E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392" name="Google Shape;392;g2f35c8799d2_0_35"/>
          <p:cNvSpPr txBox="1"/>
          <p:nvPr/>
        </p:nvSpPr>
        <p:spPr>
          <a:xfrm>
            <a:off x="2235200" y="5626100"/>
            <a:ext cx="1993800" cy="15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600" u="none" cap="none" strike="noStrike">
                <a:solidFill>
                  <a:srgbClr val="41C5FF"/>
                </a:solidFill>
                <a:latin typeface="Arial"/>
                <a:ea typeface="Arial"/>
                <a:cs typeface="Arial"/>
                <a:sym typeface="Arial"/>
              </a:rPr>
              <a:t>[     ]</a:t>
            </a:r>
            <a:endParaRPr/>
          </a:p>
        </p:txBody>
      </p:sp>
      <p:sp>
        <p:nvSpPr>
          <p:cNvPr id="393" name="Google Shape;393;g2f35c8799d2_0_35"/>
          <p:cNvSpPr txBox="1"/>
          <p:nvPr/>
        </p:nvSpPr>
        <p:spPr>
          <a:xfrm>
            <a:off x="3683000" y="1181100"/>
            <a:ext cx="2374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웹 크롤링 프로젝트</a:t>
            </a:r>
            <a:endParaRPr/>
          </a:p>
        </p:txBody>
      </p:sp>
      <p:sp>
        <p:nvSpPr>
          <p:cNvPr id="394" name="Google Shape;394;g2f35c8799d2_0_35"/>
          <p:cNvSpPr txBox="1"/>
          <p:nvPr/>
        </p:nvSpPr>
        <p:spPr>
          <a:xfrm>
            <a:off x="2298700" y="7937500"/>
            <a:ext cx="55974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# </a:t>
            </a:r>
            <a:r>
              <a:rPr lang="en-US" sz="2600">
                <a:solidFill>
                  <a:srgbClr val="FF630E"/>
                </a:solidFill>
              </a:rPr>
              <a:t>interview</a:t>
            </a:r>
            <a:r>
              <a:rPr b="0" i="0" lang="en-US" sz="2600" u="none" cap="none" strike="noStrike">
                <a:solidFill>
                  <a:srgbClr val="FF630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 )    {</a:t>
            </a:r>
            <a:endParaRPr/>
          </a:p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presenter :  = </a:t>
            </a:r>
            <a:r>
              <a:rPr lang="en-US" sz="2600">
                <a:solidFill>
                  <a:srgbClr val="41C5FF"/>
                </a:solidFill>
                <a:latin typeface="Calibri"/>
                <a:ea typeface="Calibri"/>
                <a:cs typeface="Calibri"/>
                <a:sym typeface="Calibri"/>
              </a:rPr>
              <a:t>김아란</a:t>
            </a: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/</a:t>
            </a:r>
            <a:r>
              <a:rPr lang="en-US" sz="2600">
                <a:solidFill>
                  <a:srgbClr val="43D0AD"/>
                </a:solidFill>
                <a:latin typeface="Calibri"/>
                <a:ea typeface="Calibri"/>
                <a:cs typeface="Calibri"/>
                <a:sym typeface="Calibri"/>
              </a:rPr>
              <a:t>4조</a:t>
            </a: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95" name="Google Shape;395;g2f35c8799d2_0_35"/>
          <p:cNvSpPr txBox="1"/>
          <p:nvPr/>
        </p:nvSpPr>
        <p:spPr>
          <a:xfrm>
            <a:off x="16992600" y="-1054100"/>
            <a:ext cx="1511400" cy="47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900" u="none" cap="none" strike="noStrike">
                <a:solidFill>
                  <a:srgbClr val="DC56A9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</p:txBody>
      </p:sp>
      <p:sp>
        <p:nvSpPr>
          <p:cNvPr id="396" name="Google Shape;396;g2f35c8799d2_0_35"/>
          <p:cNvSpPr txBox="1"/>
          <p:nvPr/>
        </p:nvSpPr>
        <p:spPr>
          <a:xfrm>
            <a:off x="14757400" y="2324100"/>
            <a:ext cx="2489100" cy="53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900" u="none" cap="none" strike="noStrike">
                <a:solidFill>
                  <a:srgbClr val="FF630E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397" name="Google Shape;397;g2f35c8799d2_0_35"/>
          <p:cNvSpPr txBox="1"/>
          <p:nvPr/>
        </p:nvSpPr>
        <p:spPr>
          <a:xfrm>
            <a:off x="723900" y="2870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8" name="Google Shape;398;g2f35c8799d2_0_35"/>
          <p:cNvSpPr txBox="1"/>
          <p:nvPr/>
        </p:nvSpPr>
        <p:spPr>
          <a:xfrm>
            <a:off x="723900" y="4102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99" name="Google Shape;399;g2f35c8799d2_0_35"/>
          <p:cNvSpPr txBox="1"/>
          <p:nvPr/>
        </p:nvSpPr>
        <p:spPr>
          <a:xfrm>
            <a:off x="723900" y="53213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00" name="Google Shape;400;g2f35c8799d2_0_35"/>
          <p:cNvSpPr txBox="1"/>
          <p:nvPr/>
        </p:nvSpPr>
        <p:spPr>
          <a:xfrm>
            <a:off x="723900" y="65532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401" name="Google Shape;401;g2f35c8799d2_0_35"/>
          <p:cNvSpPr txBox="1"/>
          <p:nvPr/>
        </p:nvSpPr>
        <p:spPr>
          <a:xfrm>
            <a:off x="723900" y="90170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402" name="Google Shape;402;g2f35c8799d2_0_35"/>
          <p:cNvSpPr txBox="1"/>
          <p:nvPr/>
        </p:nvSpPr>
        <p:spPr>
          <a:xfrm>
            <a:off x="723900" y="7785100"/>
            <a:ext cx="27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